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slides/_rels/slide29.xml.rels" ContentType="application/vnd.openxmlformats-package.relationships+xml"/>
  <Override PartName="/ppt/slides/_rels/slide28.xml.rels" ContentType="application/vnd.openxmlformats-package.relationships+xml"/>
  <Override PartName="/ppt/slides/_rels/slide24.xml.rels" ContentType="application/vnd.openxmlformats-package.relationships+xml"/>
  <Override PartName="/ppt/slides/_rels/slide23.xml.rels" ContentType="application/vnd.openxmlformats-package.relationships+xml"/>
  <Override PartName="/ppt/slides/_rels/slide26.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4.xml.rels" ContentType="application/vnd.openxmlformats-package.relationships+xml"/>
  <Override PartName="/ppt/slides/_rels/slide25.xml.rels" ContentType="application/vnd.openxmlformats-package.relationships+xml"/>
  <Override PartName="/ppt/slides/_rels/slide13.xml.rels" ContentType="application/vnd.openxmlformats-package.relationships+xml"/>
  <Override PartName="/ppt/slides/_rels/slide27.xml.rels" ContentType="application/vnd.openxmlformats-package.relationships+xml"/>
  <Override PartName="/ppt/slides/_rels/slide20.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6.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10.xml.rels" ContentType="application/vnd.openxmlformats-package.relationships+xml"/>
  <Override PartName="/ppt/slides/_rels/slide5.xml.rels" ContentType="application/vnd.openxmlformats-package.relationships+xml"/>
  <Override PartName="/ppt/slides/_rels/slide17.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9.xml" ContentType="application/vnd.openxmlformats-officedocument.presentationml.slide+xml"/>
  <Override PartName="/ppt/slides/slide25.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3.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28.xml" ContentType="application/vnd.openxmlformats-officedocument.presentationml.slide+xml"/>
  <Override PartName="/ppt/slides/slide10.xml" ContentType="application/vnd.openxmlformats-officedocument.presentationml.slide+xml"/>
  <Override PartName="/ppt/slides/slide22.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1.xml" ContentType="application/vnd.openxmlformats-officedocument.presentationml.slideLayout+xml"/>
  <Override PartName="/ppt/slideLayouts/slideLayout26.xml" ContentType="application/vnd.openxmlformats-officedocument.presentationml.slideLayout+xml"/>
  <Override PartName="/ppt/slideLayouts/slideLayout24.xml" ContentType="application/vnd.openxmlformats-officedocument.presentationml.slideLayout+xml"/>
  <Override PartName="/ppt/slideLayouts/slideLayout22.xml" ContentType="application/vnd.openxmlformats-officedocument.presentationml.slideLayout+xml"/>
  <Override PartName="/ppt/slideLayouts/slideLayout27.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23.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32.xml" ContentType="application/vnd.openxmlformats-officedocument.presentationml.slideLayout+xml"/>
  <Override PartName="/ppt/slideLayouts/slideLayout17.xml" ContentType="application/vnd.openxmlformats-officedocument.presentationml.slideLayout+xml"/>
  <Override PartName="/ppt/slideLayouts/slideLayout30.xml" ContentType="application/vnd.openxmlformats-officedocument.presentationml.slideLayout+xml"/>
  <Override PartName="/ppt/slideLayouts/slideLayout12.xml" ContentType="application/vnd.openxmlformats-officedocument.presentationml.slideLayout+xml"/>
  <Override PartName="/ppt/slideLayouts/slideLayout28.xml" ContentType="application/vnd.openxmlformats-officedocument.presentationml.slideLayout+xml"/>
  <Override PartName="/ppt/slideLayouts/slideLayout9.xml" ContentType="application/vnd.openxmlformats-officedocument.presentationml.slideLayout+xml"/>
  <Override PartName="/ppt/slideLayouts/slideLayout29.xml" ContentType="application/vnd.openxmlformats-officedocument.presentationml.slideLayout+xml"/>
  <Override PartName="/ppt/slideLayouts/slideLayout16.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0.xml.rels" ContentType="application/vnd.openxmlformats-package.relationships+xml"/>
  <Override PartName="/ppt/slideLayouts/_rels/slideLayout26.xml.rels" ContentType="application/vnd.openxmlformats-package.relationships+xml"/>
  <Override PartName="/ppt/slideLayouts/_rels/slideLayout25.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18.xml.rels" ContentType="application/vnd.openxmlformats-package.relationships+xml"/>
  <Override PartName="/ppt/slideLayouts/_rels/slideLayout31.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14.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13.xml.rels" ContentType="application/vnd.openxmlformats-package.relationships+xml"/>
  <Override PartName="/ppt/slideLayouts/_rels/slideLayout11.xml.rels" ContentType="application/vnd.openxmlformats-package.relationships+xml"/>
  <Override PartName="/ppt/slideLayouts/_rels/slideLayout29.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4.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6.xml.rels" ContentType="application/vnd.openxmlformats-package.relationships+xml"/>
  <Override PartName="/ppt/slideLayouts/_rels/slideLayout2.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2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media/image43.png" ContentType="image/png"/>
  <Override PartName="/ppt/media/image42.png" ContentType="image/png"/>
  <Override PartName="/ppt/media/image41.png" ContentType="image/png"/>
  <Override PartName="/ppt/media/image39.jpeg" ContentType="image/jpeg"/>
  <Override PartName="/ppt/media/image36.jpeg" ContentType="image/jpeg"/>
  <Override PartName="/ppt/media/image32.png" ContentType="image/png"/>
  <Override PartName="/ppt/media/image40.png" ContentType="image/png"/>
  <Override PartName="/ppt/media/image29.png" ContentType="image/png"/>
  <Override PartName="/ppt/media/image27.png" ContentType="image/png"/>
  <Override PartName="/ppt/media/image26.png" ContentType="image/png"/>
  <Override PartName="/ppt/media/image44.png" ContentType="image/png"/>
  <Override PartName="/ppt/media/image30.png" ContentType="image/png"/>
  <Override PartName="/ppt/media/image25.jpeg" ContentType="image/jpeg"/>
  <Override PartName="/ppt/media/image38.png" ContentType="image/png"/>
  <Override PartName="/ppt/media/image33.png" ContentType="image/png"/>
  <Override PartName="/ppt/media/image28.png" ContentType="image/png"/>
  <Override PartName="/ppt/media/image24.jpeg" ContentType="image/jpeg"/>
  <Override PartName="/ppt/media/image21.png" ContentType="image/png"/>
  <Override PartName="/ppt/media/image20.png" ContentType="image/png"/>
  <Override PartName="/ppt/media/image19.png" ContentType="image/png"/>
  <Override PartName="/ppt/media/image16.png" ContentType="image/png"/>
  <Override PartName="/ppt/media/image17.png" ContentType="image/png"/>
  <Override PartName="/ppt/media/image14.png" ContentType="image/png"/>
  <Override PartName="/ppt/media/image13.png" ContentType="image/png"/>
  <Override PartName="/ppt/media/image23.png" ContentType="image/png"/>
  <Override PartName="/ppt/media/image35.png" ContentType="image/png"/>
  <Override PartName="/ppt/media/image12.png" ContentType="image/png"/>
  <Override PartName="/ppt/media/image15.png" ContentType="image/png"/>
  <Override PartName="/ppt/media/image9.png" ContentType="image/png"/>
  <Override PartName="/ppt/media/image37.png" ContentType="image/png"/>
  <Override PartName="/ppt/media/image8.jpeg" ContentType="image/jpeg"/>
  <Override PartName="/ppt/media/image22.png" ContentType="image/png"/>
  <Override PartName="/ppt/media/image31.png" ContentType="image/png"/>
  <Override PartName="/ppt/media/image6.png" ContentType="image/png"/>
  <Override PartName="/ppt/media/image10.jpeg" ContentType="image/jpeg"/>
  <Override PartName="/ppt/media/image34.jpeg" ContentType="image/jpeg"/>
  <Override PartName="/ppt/media/image5.png" ContentType="image/png"/>
  <Override PartName="/ppt/media/image18.png" ContentType="image/png"/>
  <Override PartName="/ppt/media/image7.png" ContentType="image/png"/>
  <Override PartName="/ppt/media/image4.png" ContentType="image/png"/>
  <Override PartName="/ppt/media/image3.png" ContentType="image/png"/>
  <Override PartName="/ppt/media/image2.png" ContentType="image/png"/>
  <Override PartName="/ppt/media/image11.png" ContentType="image/png"/>
  <Override PartName="/ppt/media/image1.png" ContentType="image/png"/>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311760" y="2151000"/>
            <a:ext cx="8520120" cy="841680"/>
          </a:xfrm>
          <a:prstGeom prst="rect">
            <a:avLst/>
          </a:prstGeom>
        </p:spPr>
        <p:txBody>
          <a:bodyPr lIns="0" rIns="0" tIns="0" bIns="0" anchor="ctr"/>
          <a:p>
            <a:endParaRPr/>
          </a:p>
        </p:txBody>
      </p:sp>
      <p:sp>
        <p:nvSpPr>
          <p:cNvPr id="25" name="PlaceHolder 2"/>
          <p:cNvSpPr>
            <a:spLocks noGrp="1"/>
          </p:cNvSpPr>
          <p:nvPr>
            <p:ph type="body"/>
          </p:nvPr>
        </p:nvSpPr>
        <p:spPr>
          <a:xfrm>
            <a:off x="457200" y="1203480"/>
            <a:ext cx="8229240" cy="1422720"/>
          </a:xfrm>
          <a:prstGeom prst="rect">
            <a:avLst/>
          </a:prstGeom>
        </p:spPr>
        <p:txBody>
          <a:bodyPr lIns="0" rIns="0" tIns="0" bIns="0"/>
          <a:p>
            <a:endParaRPr/>
          </a:p>
        </p:txBody>
      </p:sp>
      <p:sp>
        <p:nvSpPr>
          <p:cNvPr id="26" name="PlaceHolder 3"/>
          <p:cNvSpPr>
            <a:spLocks noGrp="1"/>
          </p:cNvSpPr>
          <p:nvPr>
            <p:ph type="body"/>
          </p:nvPr>
        </p:nvSpPr>
        <p:spPr>
          <a:xfrm>
            <a:off x="457200" y="2761920"/>
            <a:ext cx="8229240" cy="142272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311760" y="2151000"/>
            <a:ext cx="8520120" cy="841680"/>
          </a:xfrm>
          <a:prstGeom prst="rect">
            <a:avLst/>
          </a:prstGeom>
        </p:spPr>
        <p:txBody>
          <a:bodyPr lIns="0" rIns="0" tIns="0" bIns="0" anchor="ctr"/>
          <a:p>
            <a:endParaRPr/>
          </a:p>
        </p:txBody>
      </p:sp>
      <p:sp>
        <p:nvSpPr>
          <p:cNvPr id="28" name="PlaceHolder 2"/>
          <p:cNvSpPr>
            <a:spLocks noGrp="1"/>
          </p:cNvSpPr>
          <p:nvPr>
            <p:ph type="body"/>
          </p:nvPr>
        </p:nvSpPr>
        <p:spPr>
          <a:xfrm>
            <a:off x="457200" y="1203480"/>
            <a:ext cx="4015800" cy="1422720"/>
          </a:xfrm>
          <a:prstGeom prst="rect">
            <a:avLst/>
          </a:prstGeom>
        </p:spPr>
        <p:txBody>
          <a:bodyPr lIns="0" rIns="0" tIns="0" bIns="0"/>
          <a:p>
            <a:endParaRPr/>
          </a:p>
        </p:txBody>
      </p:sp>
      <p:sp>
        <p:nvSpPr>
          <p:cNvPr id="29" name="PlaceHolder 3"/>
          <p:cNvSpPr>
            <a:spLocks noGrp="1"/>
          </p:cNvSpPr>
          <p:nvPr>
            <p:ph type="body"/>
          </p:nvPr>
        </p:nvSpPr>
        <p:spPr>
          <a:xfrm>
            <a:off x="4674240" y="1203480"/>
            <a:ext cx="4015800" cy="1422720"/>
          </a:xfrm>
          <a:prstGeom prst="rect">
            <a:avLst/>
          </a:prstGeom>
        </p:spPr>
        <p:txBody>
          <a:bodyPr lIns="0" rIns="0" tIns="0" bIns="0"/>
          <a:p>
            <a:endParaRPr/>
          </a:p>
        </p:txBody>
      </p:sp>
      <p:sp>
        <p:nvSpPr>
          <p:cNvPr id="30" name="PlaceHolder 4"/>
          <p:cNvSpPr>
            <a:spLocks noGrp="1"/>
          </p:cNvSpPr>
          <p:nvPr>
            <p:ph type="body"/>
          </p:nvPr>
        </p:nvSpPr>
        <p:spPr>
          <a:xfrm>
            <a:off x="4674240" y="2761920"/>
            <a:ext cx="4015800" cy="1422720"/>
          </a:xfrm>
          <a:prstGeom prst="rect">
            <a:avLst/>
          </a:prstGeom>
        </p:spPr>
        <p:txBody>
          <a:bodyPr lIns="0" rIns="0" tIns="0" bIns="0"/>
          <a:p>
            <a:endParaRPr/>
          </a:p>
        </p:txBody>
      </p:sp>
      <p:sp>
        <p:nvSpPr>
          <p:cNvPr id="31" name="PlaceHolder 5"/>
          <p:cNvSpPr>
            <a:spLocks noGrp="1"/>
          </p:cNvSpPr>
          <p:nvPr>
            <p:ph type="body"/>
          </p:nvPr>
        </p:nvSpPr>
        <p:spPr>
          <a:xfrm>
            <a:off x="457200" y="2761920"/>
            <a:ext cx="4015800" cy="142272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311760" y="2151000"/>
            <a:ext cx="8520120" cy="841680"/>
          </a:xfrm>
          <a:prstGeom prst="rect">
            <a:avLst/>
          </a:prstGeom>
        </p:spPr>
        <p:txBody>
          <a:bodyPr lIns="0" rIns="0" tIns="0" bIns="0" anchor="ctr"/>
          <a:p>
            <a:endParaRPr/>
          </a:p>
        </p:txBody>
      </p:sp>
      <p:sp>
        <p:nvSpPr>
          <p:cNvPr id="33" name="PlaceHolder 2"/>
          <p:cNvSpPr>
            <a:spLocks noGrp="1"/>
          </p:cNvSpPr>
          <p:nvPr>
            <p:ph type="body"/>
          </p:nvPr>
        </p:nvSpPr>
        <p:spPr>
          <a:xfrm>
            <a:off x="457200" y="1203480"/>
            <a:ext cx="8229240" cy="2982960"/>
          </a:xfrm>
          <a:prstGeom prst="rect">
            <a:avLst/>
          </a:prstGeom>
        </p:spPr>
        <p:txBody>
          <a:bodyPr lIns="0" rIns="0" tIns="0" bIns="0"/>
          <a:p>
            <a:endParaRPr/>
          </a:p>
        </p:txBody>
      </p:sp>
      <p:sp>
        <p:nvSpPr>
          <p:cNvPr id="34" name="PlaceHolder 3"/>
          <p:cNvSpPr>
            <a:spLocks noGrp="1"/>
          </p:cNvSpPr>
          <p:nvPr>
            <p:ph type="body"/>
          </p:nvPr>
        </p:nvSpPr>
        <p:spPr>
          <a:xfrm>
            <a:off x="457200" y="1203480"/>
            <a:ext cx="8229240" cy="2982960"/>
          </a:xfrm>
          <a:prstGeom prst="rect">
            <a:avLst/>
          </a:prstGeom>
        </p:spPr>
        <p:txBody>
          <a:bodyPr lIns="0" rIns="0" tIns="0" bIns="0"/>
          <a:p>
            <a:endParaRPr/>
          </a:p>
        </p:txBody>
      </p:sp>
      <p:pic>
        <p:nvPicPr>
          <p:cNvPr id="35" name="" descr=""/>
          <p:cNvPicPr/>
          <p:nvPr/>
        </p:nvPicPr>
        <p:blipFill>
          <a:blip r:embed="rId2"/>
          <a:stretch>
            <a:fillRect/>
          </a:stretch>
        </p:blipFill>
        <p:spPr>
          <a:xfrm>
            <a:off x="2702160" y="1203480"/>
            <a:ext cx="3738600" cy="2982960"/>
          </a:xfrm>
          <a:prstGeom prst="rect">
            <a:avLst/>
          </a:prstGeom>
          <a:ln>
            <a:noFill/>
          </a:ln>
        </p:spPr>
      </p:pic>
      <p:pic>
        <p:nvPicPr>
          <p:cNvPr id="36" name="" descr=""/>
          <p:cNvPicPr/>
          <p:nvPr/>
        </p:nvPicPr>
        <p:blipFill>
          <a:blip r:embed="rId3"/>
          <a:stretch>
            <a:fillRect/>
          </a:stretch>
        </p:blipFill>
        <p:spPr>
          <a:xfrm>
            <a:off x="2702160" y="1203480"/>
            <a:ext cx="3738600" cy="298296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311760" y="2151000"/>
            <a:ext cx="8520120" cy="841680"/>
          </a:xfrm>
          <a:prstGeom prst="rect">
            <a:avLst/>
          </a:prstGeom>
        </p:spPr>
        <p:txBody>
          <a:bodyPr lIns="0" rIns="0" tIns="0" bIns="0" anchor="ctr"/>
          <a:p>
            <a:endParaRPr/>
          </a:p>
        </p:txBody>
      </p:sp>
      <p:sp>
        <p:nvSpPr>
          <p:cNvPr id="41" name="PlaceHolder 2"/>
          <p:cNvSpPr>
            <a:spLocks noGrp="1"/>
          </p:cNvSpPr>
          <p:nvPr>
            <p:ph type="subTitle"/>
          </p:nvPr>
        </p:nvSpPr>
        <p:spPr>
          <a:xfrm>
            <a:off x="457200" y="1203480"/>
            <a:ext cx="8229240" cy="298332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311760" y="2151000"/>
            <a:ext cx="8520120" cy="841680"/>
          </a:xfrm>
          <a:prstGeom prst="rect">
            <a:avLst/>
          </a:prstGeom>
        </p:spPr>
        <p:txBody>
          <a:bodyPr lIns="0" rIns="0" tIns="0" bIns="0" anchor="ctr"/>
          <a:p>
            <a:endParaRPr/>
          </a:p>
        </p:txBody>
      </p:sp>
      <p:sp>
        <p:nvSpPr>
          <p:cNvPr id="43" name="PlaceHolder 2"/>
          <p:cNvSpPr>
            <a:spLocks noGrp="1"/>
          </p:cNvSpPr>
          <p:nvPr>
            <p:ph type="body"/>
          </p:nvPr>
        </p:nvSpPr>
        <p:spPr>
          <a:xfrm>
            <a:off x="457200" y="1203480"/>
            <a:ext cx="8229240" cy="298296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311760" y="2151000"/>
            <a:ext cx="8520120" cy="841680"/>
          </a:xfrm>
          <a:prstGeom prst="rect">
            <a:avLst/>
          </a:prstGeom>
        </p:spPr>
        <p:txBody>
          <a:bodyPr lIns="0" rIns="0" tIns="0" bIns="0" anchor="ctr"/>
          <a:p>
            <a:endParaRPr/>
          </a:p>
        </p:txBody>
      </p:sp>
      <p:sp>
        <p:nvSpPr>
          <p:cNvPr id="45" name="PlaceHolder 2"/>
          <p:cNvSpPr>
            <a:spLocks noGrp="1"/>
          </p:cNvSpPr>
          <p:nvPr>
            <p:ph type="body"/>
          </p:nvPr>
        </p:nvSpPr>
        <p:spPr>
          <a:xfrm>
            <a:off x="457200" y="1203480"/>
            <a:ext cx="4015800" cy="2982960"/>
          </a:xfrm>
          <a:prstGeom prst="rect">
            <a:avLst/>
          </a:prstGeom>
        </p:spPr>
        <p:txBody>
          <a:bodyPr lIns="0" rIns="0" tIns="0" bIns="0"/>
          <a:p>
            <a:endParaRPr/>
          </a:p>
        </p:txBody>
      </p:sp>
      <p:sp>
        <p:nvSpPr>
          <p:cNvPr id="46" name="PlaceHolder 3"/>
          <p:cNvSpPr>
            <a:spLocks noGrp="1"/>
          </p:cNvSpPr>
          <p:nvPr>
            <p:ph type="body"/>
          </p:nvPr>
        </p:nvSpPr>
        <p:spPr>
          <a:xfrm>
            <a:off x="4674240" y="1203480"/>
            <a:ext cx="4015800" cy="298296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311760" y="2151000"/>
            <a:ext cx="8520120" cy="841680"/>
          </a:xfrm>
          <a:prstGeom prst="rect">
            <a:avLst/>
          </a:prstGeom>
        </p:spPr>
        <p:txBody>
          <a:bodyPr lIns="0" rIns="0" tIns="0" bIns="0" anchor="ctr"/>
          <a:p>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311760" y="2151000"/>
            <a:ext cx="8520120" cy="390168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311760" y="2151000"/>
            <a:ext cx="8520120" cy="841680"/>
          </a:xfrm>
          <a:prstGeom prst="rect">
            <a:avLst/>
          </a:prstGeom>
        </p:spPr>
        <p:txBody>
          <a:bodyPr lIns="0" rIns="0" tIns="0" bIns="0" anchor="ctr"/>
          <a:p>
            <a:endParaRPr/>
          </a:p>
        </p:txBody>
      </p:sp>
      <p:sp>
        <p:nvSpPr>
          <p:cNvPr id="50" name="PlaceHolder 2"/>
          <p:cNvSpPr>
            <a:spLocks noGrp="1"/>
          </p:cNvSpPr>
          <p:nvPr>
            <p:ph type="body"/>
          </p:nvPr>
        </p:nvSpPr>
        <p:spPr>
          <a:xfrm>
            <a:off x="457200" y="1203480"/>
            <a:ext cx="4015800" cy="1422720"/>
          </a:xfrm>
          <a:prstGeom prst="rect">
            <a:avLst/>
          </a:prstGeom>
        </p:spPr>
        <p:txBody>
          <a:bodyPr lIns="0" rIns="0" tIns="0" bIns="0"/>
          <a:p>
            <a:endParaRPr/>
          </a:p>
        </p:txBody>
      </p:sp>
      <p:sp>
        <p:nvSpPr>
          <p:cNvPr id="51" name="PlaceHolder 3"/>
          <p:cNvSpPr>
            <a:spLocks noGrp="1"/>
          </p:cNvSpPr>
          <p:nvPr>
            <p:ph type="body"/>
          </p:nvPr>
        </p:nvSpPr>
        <p:spPr>
          <a:xfrm>
            <a:off x="457200" y="2761920"/>
            <a:ext cx="4015800" cy="1422720"/>
          </a:xfrm>
          <a:prstGeom prst="rect">
            <a:avLst/>
          </a:prstGeom>
        </p:spPr>
        <p:txBody>
          <a:bodyPr lIns="0" rIns="0" tIns="0" bIns="0"/>
          <a:p>
            <a:endParaRPr/>
          </a:p>
        </p:txBody>
      </p:sp>
      <p:sp>
        <p:nvSpPr>
          <p:cNvPr id="52" name="PlaceHolder 4"/>
          <p:cNvSpPr>
            <a:spLocks noGrp="1"/>
          </p:cNvSpPr>
          <p:nvPr>
            <p:ph type="body"/>
          </p:nvPr>
        </p:nvSpPr>
        <p:spPr>
          <a:xfrm>
            <a:off x="4674240" y="1203480"/>
            <a:ext cx="4015800" cy="298296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2151000"/>
            <a:ext cx="8520120" cy="841680"/>
          </a:xfrm>
          <a:prstGeom prst="rect">
            <a:avLst/>
          </a:prstGeom>
        </p:spPr>
        <p:txBody>
          <a:bodyPr lIns="0" rIns="0" tIns="0" bIns="0" anchor="ctr"/>
          <a:p>
            <a:endParaRPr/>
          </a:p>
        </p:txBody>
      </p:sp>
      <p:sp>
        <p:nvSpPr>
          <p:cNvPr id="4" name="PlaceHolder 2"/>
          <p:cNvSpPr>
            <a:spLocks noGrp="1"/>
          </p:cNvSpPr>
          <p:nvPr>
            <p:ph type="subTitle"/>
          </p:nvPr>
        </p:nvSpPr>
        <p:spPr>
          <a:xfrm>
            <a:off x="457200" y="1203480"/>
            <a:ext cx="8229240" cy="298332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311760" y="2151000"/>
            <a:ext cx="8520120" cy="841680"/>
          </a:xfrm>
          <a:prstGeom prst="rect">
            <a:avLst/>
          </a:prstGeom>
        </p:spPr>
        <p:txBody>
          <a:bodyPr lIns="0" rIns="0" tIns="0" bIns="0" anchor="ctr"/>
          <a:p>
            <a:endParaRPr/>
          </a:p>
        </p:txBody>
      </p:sp>
      <p:sp>
        <p:nvSpPr>
          <p:cNvPr id="54" name="PlaceHolder 2"/>
          <p:cNvSpPr>
            <a:spLocks noGrp="1"/>
          </p:cNvSpPr>
          <p:nvPr>
            <p:ph type="body"/>
          </p:nvPr>
        </p:nvSpPr>
        <p:spPr>
          <a:xfrm>
            <a:off x="457200" y="1203480"/>
            <a:ext cx="4015800" cy="2982960"/>
          </a:xfrm>
          <a:prstGeom prst="rect">
            <a:avLst/>
          </a:prstGeom>
        </p:spPr>
        <p:txBody>
          <a:bodyPr lIns="0" rIns="0" tIns="0" bIns="0"/>
          <a:p>
            <a:endParaRPr/>
          </a:p>
        </p:txBody>
      </p:sp>
      <p:sp>
        <p:nvSpPr>
          <p:cNvPr id="55" name="PlaceHolder 3"/>
          <p:cNvSpPr>
            <a:spLocks noGrp="1"/>
          </p:cNvSpPr>
          <p:nvPr>
            <p:ph type="body"/>
          </p:nvPr>
        </p:nvSpPr>
        <p:spPr>
          <a:xfrm>
            <a:off x="4674240" y="1203480"/>
            <a:ext cx="4015800" cy="1422720"/>
          </a:xfrm>
          <a:prstGeom prst="rect">
            <a:avLst/>
          </a:prstGeom>
        </p:spPr>
        <p:txBody>
          <a:bodyPr lIns="0" rIns="0" tIns="0" bIns="0"/>
          <a:p>
            <a:endParaRPr/>
          </a:p>
        </p:txBody>
      </p:sp>
      <p:sp>
        <p:nvSpPr>
          <p:cNvPr id="56" name="PlaceHolder 4"/>
          <p:cNvSpPr>
            <a:spLocks noGrp="1"/>
          </p:cNvSpPr>
          <p:nvPr>
            <p:ph type="body"/>
          </p:nvPr>
        </p:nvSpPr>
        <p:spPr>
          <a:xfrm>
            <a:off x="4674240" y="2761920"/>
            <a:ext cx="4015800" cy="142272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311760" y="2151000"/>
            <a:ext cx="8520120" cy="841680"/>
          </a:xfrm>
          <a:prstGeom prst="rect">
            <a:avLst/>
          </a:prstGeom>
        </p:spPr>
        <p:txBody>
          <a:bodyPr lIns="0" rIns="0" tIns="0" bIns="0" anchor="ctr"/>
          <a:p>
            <a:endParaRPr/>
          </a:p>
        </p:txBody>
      </p:sp>
      <p:sp>
        <p:nvSpPr>
          <p:cNvPr id="58" name="PlaceHolder 2"/>
          <p:cNvSpPr>
            <a:spLocks noGrp="1"/>
          </p:cNvSpPr>
          <p:nvPr>
            <p:ph type="body"/>
          </p:nvPr>
        </p:nvSpPr>
        <p:spPr>
          <a:xfrm>
            <a:off x="457200" y="1203480"/>
            <a:ext cx="4015800" cy="1422720"/>
          </a:xfrm>
          <a:prstGeom prst="rect">
            <a:avLst/>
          </a:prstGeom>
        </p:spPr>
        <p:txBody>
          <a:bodyPr lIns="0" rIns="0" tIns="0" bIns="0"/>
          <a:p>
            <a:endParaRPr/>
          </a:p>
        </p:txBody>
      </p:sp>
      <p:sp>
        <p:nvSpPr>
          <p:cNvPr id="59" name="PlaceHolder 3"/>
          <p:cNvSpPr>
            <a:spLocks noGrp="1"/>
          </p:cNvSpPr>
          <p:nvPr>
            <p:ph type="body"/>
          </p:nvPr>
        </p:nvSpPr>
        <p:spPr>
          <a:xfrm>
            <a:off x="4674240" y="1203480"/>
            <a:ext cx="4015800" cy="1422720"/>
          </a:xfrm>
          <a:prstGeom prst="rect">
            <a:avLst/>
          </a:prstGeom>
        </p:spPr>
        <p:txBody>
          <a:bodyPr lIns="0" rIns="0" tIns="0" bIns="0"/>
          <a:p>
            <a:endParaRPr/>
          </a:p>
        </p:txBody>
      </p:sp>
      <p:sp>
        <p:nvSpPr>
          <p:cNvPr id="60" name="PlaceHolder 4"/>
          <p:cNvSpPr>
            <a:spLocks noGrp="1"/>
          </p:cNvSpPr>
          <p:nvPr>
            <p:ph type="body"/>
          </p:nvPr>
        </p:nvSpPr>
        <p:spPr>
          <a:xfrm>
            <a:off x="457200" y="2761920"/>
            <a:ext cx="8229240" cy="142272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311760" y="2151000"/>
            <a:ext cx="8520120" cy="841680"/>
          </a:xfrm>
          <a:prstGeom prst="rect">
            <a:avLst/>
          </a:prstGeom>
        </p:spPr>
        <p:txBody>
          <a:bodyPr lIns="0" rIns="0" tIns="0" bIns="0" anchor="ctr"/>
          <a:p>
            <a:endParaRPr/>
          </a:p>
        </p:txBody>
      </p:sp>
      <p:sp>
        <p:nvSpPr>
          <p:cNvPr id="62" name="PlaceHolder 2"/>
          <p:cNvSpPr>
            <a:spLocks noGrp="1"/>
          </p:cNvSpPr>
          <p:nvPr>
            <p:ph type="body"/>
          </p:nvPr>
        </p:nvSpPr>
        <p:spPr>
          <a:xfrm>
            <a:off x="457200" y="1203480"/>
            <a:ext cx="8229240" cy="1422720"/>
          </a:xfrm>
          <a:prstGeom prst="rect">
            <a:avLst/>
          </a:prstGeom>
        </p:spPr>
        <p:txBody>
          <a:bodyPr lIns="0" rIns="0" tIns="0" bIns="0"/>
          <a:p>
            <a:endParaRPr/>
          </a:p>
        </p:txBody>
      </p:sp>
      <p:sp>
        <p:nvSpPr>
          <p:cNvPr id="63" name="PlaceHolder 3"/>
          <p:cNvSpPr>
            <a:spLocks noGrp="1"/>
          </p:cNvSpPr>
          <p:nvPr>
            <p:ph type="body"/>
          </p:nvPr>
        </p:nvSpPr>
        <p:spPr>
          <a:xfrm>
            <a:off x="457200" y="2761920"/>
            <a:ext cx="8229240" cy="142272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311760" y="2151000"/>
            <a:ext cx="8520120" cy="841680"/>
          </a:xfrm>
          <a:prstGeom prst="rect">
            <a:avLst/>
          </a:prstGeom>
        </p:spPr>
        <p:txBody>
          <a:bodyPr lIns="0" rIns="0" tIns="0" bIns="0" anchor="ctr"/>
          <a:p>
            <a:endParaRPr/>
          </a:p>
        </p:txBody>
      </p:sp>
      <p:sp>
        <p:nvSpPr>
          <p:cNvPr id="65" name="PlaceHolder 2"/>
          <p:cNvSpPr>
            <a:spLocks noGrp="1"/>
          </p:cNvSpPr>
          <p:nvPr>
            <p:ph type="body"/>
          </p:nvPr>
        </p:nvSpPr>
        <p:spPr>
          <a:xfrm>
            <a:off x="457200" y="1203480"/>
            <a:ext cx="4015800" cy="1422720"/>
          </a:xfrm>
          <a:prstGeom prst="rect">
            <a:avLst/>
          </a:prstGeom>
        </p:spPr>
        <p:txBody>
          <a:bodyPr lIns="0" rIns="0" tIns="0" bIns="0"/>
          <a:p>
            <a:endParaRPr/>
          </a:p>
        </p:txBody>
      </p:sp>
      <p:sp>
        <p:nvSpPr>
          <p:cNvPr id="66" name="PlaceHolder 3"/>
          <p:cNvSpPr>
            <a:spLocks noGrp="1"/>
          </p:cNvSpPr>
          <p:nvPr>
            <p:ph type="body"/>
          </p:nvPr>
        </p:nvSpPr>
        <p:spPr>
          <a:xfrm>
            <a:off x="4674240" y="1203480"/>
            <a:ext cx="4015800" cy="1422720"/>
          </a:xfrm>
          <a:prstGeom prst="rect">
            <a:avLst/>
          </a:prstGeom>
        </p:spPr>
        <p:txBody>
          <a:bodyPr lIns="0" rIns="0" tIns="0" bIns="0"/>
          <a:p>
            <a:endParaRPr/>
          </a:p>
        </p:txBody>
      </p:sp>
      <p:sp>
        <p:nvSpPr>
          <p:cNvPr id="67" name="PlaceHolder 4"/>
          <p:cNvSpPr>
            <a:spLocks noGrp="1"/>
          </p:cNvSpPr>
          <p:nvPr>
            <p:ph type="body"/>
          </p:nvPr>
        </p:nvSpPr>
        <p:spPr>
          <a:xfrm>
            <a:off x="4674240" y="2761920"/>
            <a:ext cx="4015800" cy="1422720"/>
          </a:xfrm>
          <a:prstGeom prst="rect">
            <a:avLst/>
          </a:prstGeom>
        </p:spPr>
        <p:txBody>
          <a:bodyPr lIns="0" rIns="0" tIns="0" bIns="0"/>
          <a:p>
            <a:endParaRPr/>
          </a:p>
        </p:txBody>
      </p:sp>
      <p:sp>
        <p:nvSpPr>
          <p:cNvPr id="68" name="PlaceHolder 5"/>
          <p:cNvSpPr>
            <a:spLocks noGrp="1"/>
          </p:cNvSpPr>
          <p:nvPr>
            <p:ph type="body"/>
          </p:nvPr>
        </p:nvSpPr>
        <p:spPr>
          <a:xfrm>
            <a:off x="457200" y="2761920"/>
            <a:ext cx="4015800" cy="142272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311760" y="2151000"/>
            <a:ext cx="8520120" cy="841680"/>
          </a:xfrm>
          <a:prstGeom prst="rect">
            <a:avLst/>
          </a:prstGeom>
        </p:spPr>
        <p:txBody>
          <a:bodyPr lIns="0" rIns="0" tIns="0" bIns="0" anchor="ctr"/>
          <a:p>
            <a:endParaRPr/>
          </a:p>
        </p:txBody>
      </p:sp>
      <p:sp>
        <p:nvSpPr>
          <p:cNvPr id="70" name="PlaceHolder 2"/>
          <p:cNvSpPr>
            <a:spLocks noGrp="1"/>
          </p:cNvSpPr>
          <p:nvPr>
            <p:ph type="body"/>
          </p:nvPr>
        </p:nvSpPr>
        <p:spPr>
          <a:xfrm>
            <a:off x="457200" y="1203480"/>
            <a:ext cx="8229240" cy="2982960"/>
          </a:xfrm>
          <a:prstGeom prst="rect">
            <a:avLst/>
          </a:prstGeom>
        </p:spPr>
        <p:txBody>
          <a:bodyPr lIns="0" rIns="0" tIns="0" bIns="0"/>
          <a:p>
            <a:endParaRPr/>
          </a:p>
        </p:txBody>
      </p:sp>
      <p:sp>
        <p:nvSpPr>
          <p:cNvPr id="71" name="PlaceHolder 3"/>
          <p:cNvSpPr>
            <a:spLocks noGrp="1"/>
          </p:cNvSpPr>
          <p:nvPr>
            <p:ph type="body"/>
          </p:nvPr>
        </p:nvSpPr>
        <p:spPr>
          <a:xfrm>
            <a:off x="457200" y="1203480"/>
            <a:ext cx="8229240" cy="2982960"/>
          </a:xfrm>
          <a:prstGeom prst="rect">
            <a:avLst/>
          </a:prstGeom>
        </p:spPr>
        <p:txBody>
          <a:bodyPr lIns="0" rIns="0" tIns="0" bIns="0"/>
          <a:p>
            <a:endParaRPr/>
          </a:p>
        </p:txBody>
      </p:sp>
      <p:pic>
        <p:nvPicPr>
          <p:cNvPr id="72" name="" descr=""/>
          <p:cNvPicPr/>
          <p:nvPr/>
        </p:nvPicPr>
        <p:blipFill>
          <a:blip r:embed="rId2"/>
          <a:stretch>
            <a:fillRect/>
          </a:stretch>
        </p:blipFill>
        <p:spPr>
          <a:xfrm>
            <a:off x="2702160" y="1203480"/>
            <a:ext cx="3738600" cy="2982960"/>
          </a:xfrm>
          <a:prstGeom prst="rect">
            <a:avLst/>
          </a:prstGeom>
          <a:ln>
            <a:noFill/>
          </a:ln>
        </p:spPr>
      </p:pic>
      <p:pic>
        <p:nvPicPr>
          <p:cNvPr id="73" name="" descr=""/>
          <p:cNvPicPr/>
          <p:nvPr/>
        </p:nvPicPr>
        <p:blipFill>
          <a:blip r:embed="rId3"/>
          <a:stretch>
            <a:fillRect/>
          </a:stretch>
        </p:blipFill>
        <p:spPr>
          <a:xfrm>
            <a:off x="2702160" y="1203480"/>
            <a:ext cx="3738600" cy="298296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77" name="PlaceHolder 1"/>
          <p:cNvSpPr>
            <a:spLocks noGrp="1"/>
          </p:cNvSpPr>
          <p:nvPr>
            <p:ph type="title"/>
          </p:nvPr>
        </p:nvSpPr>
        <p:spPr>
          <a:xfrm>
            <a:off x="311760" y="2151000"/>
            <a:ext cx="8520120" cy="841680"/>
          </a:xfrm>
          <a:prstGeom prst="rect">
            <a:avLst/>
          </a:prstGeom>
        </p:spPr>
        <p:txBody>
          <a:bodyPr lIns="0" rIns="0" tIns="0" bIns="0" anchor="ctr"/>
          <a:p>
            <a:endParaRPr/>
          </a:p>
        </p:txBody>
      </p:sp>
      <p:sp>
        <p:nvSpPr>
          <p:cNvPr id="78" name="PlaceHolder 2"/>
          <p:cNvSpPr>
            <a:spLocks noGrp="1"/>
          </p:cNvSpPr>
          <p:nvPr>
            <p:ph type="subTitle"/>
          </p:nvPr>
        </p:nvSpPr>
        <p:spPr>
          <a:xfrm>
            <a:off x="457200" y="1203480"/>
            <a:ext cx="8229240" cy="2983320"/>
          </a:xfrm>
          <a:prstGeom prst="rect">
            <a:avLst/>
          </a:prstGeom>
        </p:spPr>
        <p:txBody>
          <a:bodyPr lIns="0" rIns="0" tIns="0" bIns="0" anchor="ctr"/>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311760" y="2151000"/>
            <a:ext cx="8520120" cy="841680"/>
          </a:xfrm>
          <a:prstGeom prst="rect">
            <a:avLst/>
          </a:prstGeom>
        </p:spPr>
        <p:txBody>
          <a:bodyPr lIns="0" rIns="0" tIns="0" bIns="0" anchor="ctr"/>
          <a:p>
            <a:endParaRPr/>
          </a:p>
        </p:txBody>
      </p:sp>
      <p:sp>
        <p:nvSpPr>
          <p:cNvPr id="80" name="PlaceHolder 2"/>
          <p:cNvSpPr>
            <a:spLocks noGrp="1"/>
          </p:cNvSpPr>
          <p:nvPr>
            <p:ph type="body"/>
          </p:nvPr>
        </p:nvSpPr>
        <p:spPr>
          <a:xfrm>
            <a:off x="457200" y="1203480"/>
            <a:ext cx="8229240" cy="2982960"/>
          </a:xfrm>
          <a:prstGeom prst="rect">
            <a:avLst/>
          </a:prstGeom>
        </p:spPr>
        <p:txBody>
          <a:bodyPr lIns="0" rIns="0" tIns="0" bIns="0"/>
          <a: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311760" y="2151000"/>
            <a:ext cx="8520120" cy="841680"/>
          </a:xfrm>
          <a:prstGeom prst="rect">
            <a:avLst/>
          </a:prstGeom>
        </p:spPr>
        <p:txBody>
          <a:bodyPr lIns="0" rIns="0" tIns="0" bIns="0" anchor="ctr"/>
          <a:p>
            <a:endParaRPr/>
          </a:p>
        </p:txBody>
      </p:sp>
      <p:sp>
        <p:nvSpPr>
          <p:cNvPr id="82" name="PlaceHolder 2"/>
          <p:cNvSpPr>
            <a:spLocks noGrp="1"/>
          </p:cNvSpPr>
          <p:nvPr>
            <p:ph type="body"/>
          </p:nvPr>
        </p:nvSpPr>
        <p:spPr>
          <a:xfrm>
            <a:off x="457200" y="1203480"/>
            <a:ext cx="4015800" cy="2982960"/>
          </a:xfrm>
          <a:prstGeom prst="rect">
            <a:avLst/>
          </a:prstGeom>
        </p:spPr>
        <p:txBody>
          <a:bodyPr lIns="0" rIns="0" tIns="0" bIns="0"/>
          <a:p>
            <a:endParaRPr/>
          </a:p>
        </p:txBody>
      </p:sp>
      <p:sp>
        <p:nvSpPr>
          <p:cNvPr id="83" name="PlaceHolder 3"/>
          <p:cNvSpPr>
            <a:spLocks noGrp="1"/>
          </p:cNvSpPr>
          <p:nvPr>
            <p:ph type="body"/>
          </p:nvPr>
        </p:nvSpPr>
        <p:spPr>
          <a:xfrm>
            <a:off x="4674240" y="1203480"/>
            <a:ext cx="4015800" cy="2982960"/>
          </a:xfrm>
          <a:prstGeom prst="rect">
            <a:avLst/>
          </a:prstGeom>
        </p:spPr>
        <p:txBody>
          <a:bodyPr lIns="0" rIns="0" tIns="0" bIns="0"/>
          <a: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84" name="PlaceHolder 1"/>
          <p:cNvSpPr>
            <a:spLocks noGrp="1"/>
          </p:cNvSpPr>
          <p:nvPr>
            <p:ph type="title"/>
          </p:nvPr>
        </p:nvSpPr>
        <p:spPr>
          <a:xfrm>
            <a:off x="311760" y="2151000"/>
            <a:ext cx="8520120" cy="841680"/>
          </a:xfrm>
          <a:prstGeom prst="rect">
            <a:avLst/>
          </a:prstGeom>
        </p:spPr>
        <p:txBody>
          <a:bodyPr lIns="0" rIns="0" tIns="0" bIns="0" anchor="ctr"/>
          <a:p>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311760" y="2151000"/>
            <a:ext cx="8520120" cy="841680"/>
          </a:xfrm>
          <a:prstGeom prst="rect">
            <a:avLst/>
          </a:prstGeom>
        </p:spPr>
        <p:txBody>
          <a:bodyPr lIns="0" rIns="0" tIns="0" bIns="0" anchor="ctr"/>
          <a:p>
            <a:endParaRPr/>
          </a:p>
        </p:txBody>
      </p:sp>
      <p:sp>
        <p:nvSpPr>
          <p:cNvPr id="6" name="PlaceHolder 2"/>
          <p:cNvSpPr>
            <a:spLocks noGrp="1"/>
          </p:cNvSpPr>
          <p:nvPr>
            <p:ph type="body"/>
          </p:nvPr>
        </p:nvSpPr>
        <p:spPr>
          <a:xfrm>
            <a:off x="457200" y="1203480"/>
            <a:ext cx="8229240" cy="2982960"/>
          </a:xfrm>
          <a:prstGeom prst="rect">
            <a:avLst/>
          </a:prstGeom>
        </p:spPr>
        <p:txBody>
          <a:bodyPr lIns="0" rIns="0" tIns="0" bIns="0"/>
          <a: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85" name="PlaceHolder 1"/>
          <p:cNvSpPr>
            <a:spLocks noGrp="1"/>
          </p:cNvSpPr>
          <p:nvPr>
            <p:ph type="subTitle"/>
          </p:nvPr>
        </p:nvSpPr>
        <p:spPr>
          <a:xfrm>
            <a:off x="311760" y="2151000"/>
            <a:ext cx="8520120" cy="3901680"/>
          </a:xfrm>
          <a:prstGeom prst="rect">
            <a:avLst/>
          </a:prstGeom>
        </p:spPr>
        <p:txBody>
          <a:bodyPr lIns="0" rIns="0" tIns="0" bIns="0" anchor="ctr"/>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311760" y="2151000"/>
            <a:ext cx="8520120" cy="841680"/>
          </a:xfrm>
          <a:prstGeom prst="rect">
            <a:avLst/>
          </a:prstGeom>
        </p:spPr>
        <p:txBody>
          <a:bodyPr lIns="0" rIns="0" tIns="0" bIns="0" anchor="ctr"/>
          <a:p>
            <a:endParaRPr/>
          </a:p>
        </p:txBody>
      </p:sp>
      <p:sp>
        <p:nvSpPr>
          <p:cNvPr id="87" name="PlaceHolder 2"/>
          <p:cNvSpPr>
            <a:spLocks noGrp="1"/>
          </p:cNvSpPr>
          <p:nvPr>
            <p:ph type="body"/>
          </p:nvPr>
        </p:nvSpPr>
        <p:spPr>
          <a:xfrm>
            <a:off x="457200" y="1203480"/>
            <a:ext cx="4015800" cy="1422720"/>
          </a:xfrm>
          <a:prstGeom prst="rect">
            <a:avLst/>
          </a:prstGeom>
        </p:spPr>
        <p:txBody>
          <a:bodyPr lIns="0" rIns="0" tIns="0" bIns="0"/>
          <a:p>
            <a:endParaRPr/>
          </a:p>
        </p:txBody>
      </p:sp>
      <p:sp>
        <p:nvSpPr>
          <p:cNvPr id="88" name="PlaceHolder 3"/>
          <p:cNvSpPr>
            <a:spLocks noGrp="1"/>
          </p:cNvSpPr>
          <p:nvPr>
            <p:ph type="body"/>
          </p:nvPr>
        </p:nvSpPr>
        <p:spPr>
          <a:xfrm>
            <a:off x="457200" y="2761920"/>
            <a:ext cx="4015800" cy="1422720"/>
          </a:xfrm>
          <a:prstGeom prst="rect">
            <a:avLst/>
          </a:prstGeom>
        </p:spPr>
        <p:txBody>
          <a:bodyPr lIns="0" rIns="0" tIns="0" bIns="0"/>
          <a:p>
            <a:endParaRPr/>
          </a:p>
        </p:txBody>
      </p:sp>
      <p:sp>
        <p:nvSpPr>
          <p:cNvPr id="89" name="PlaceHolder 4"/>
          <p:cNvSpPr>
            <a:spLocks noGrp="1"/>
          </p:cNvSpPr>
          <p:nvPr>
            <p:ph type="body"/>
          </p:nvPr>
        </p:nvSpPr>
        <p:spPr>
          <a:xfrm>
            <a:off x="4674240" y="1203480"/>
            <a:ext cx="4015800" cy="2982960"/>
          </a:xfrm>
          <a:prstGeom prst="rect">
            <a:avLst/>
          </a:prstGeom>
        </p:spPr>
        <p:txBody>
          <a:bodyPr lIns="0" rIns="0" tIns="0" bIns="0"/>
          <a: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311760" y="2151000"/>
            <a:ext cx="8520120" cy="841680"/>
          </a:xfrm>
          <a:prstGeom prst="rect">
            <a:avLst/>
          </a:prstGeom>
        </p:spPr>
        <p:txBody>
          <a:bodyPr lIns="0" rIns="0" tIns="0" bIns="0" anchor="ctr"/>
          <a:p>
            <a:endParaRPr/>
          </a:p>
        </p:txBody>
      </p:sp>
      <p:sp>
        <p:nvSpPr>
          <p:cNvPr id="91" name="PlaceHolder 2"/>
          <p:cNvSpPr>
            <a:spLocks noGrp="1"/>
          </p:cNvSpPr>
          <p:nvPr>
            <p:ph type="body"/>
          </p:nvPr>
        </p:nvSpPr>
        <p:spPr>
          <a:xfrm>
            <a:off x="457200" y="1203480"/>
            <a:ext cx="4015800" cy="2982960"/>
          </a:xfrm>
          <a:prstGeom prst="rect">
            <a:avLst/>
          </a:prstGeom>
        </p:spPr>
        <p:txBody>
          <a:bodyPr lIns="0" rIns="0" tIns="0" bIns="0"/>
          <a:p>
            <a:endParaRPr/>
          </a:p>
        </p:txBody>
      </p:sp>
      <p:sp>
        <p:nvSpPr>
          <p:cNvPr id="92" name="PlaceHolder 3"/>
          <p:cNvSpPr>
            <a:spLocks noGrp="1"/>
          </p:cNvSpPr>
          <p:nvPr>
            <p:ph type="body"/>
          </p:nvPr>
        </p:nvSpPr>
        <p:spPr>
          <a:xfrm>
            <a:off x="4674240" y="1203480"/>
            <a:ext cx="4015800" cy="1422720"/>
          </a:xfrm>
          <a:prstGeom prst="rect">
            <a:avLst/>
          </a:prstGeom>
        </p:spPr>
        <p:txBody>
          <a:bodyPr lIns="0" rIns="0" tIns="0" bIns="0"/>
          <a:p>
            <a:endParaRPr/>
          </a:p>
        </p:txBody>
      </p:sp>
      <p:sp>
        <p:nvSpPr>
          <p:cNvPr id="93" name="PlaceHolder 4"/>
          <p:cNvSpPr>
            <a:spLocks noGrp="1"/>
          </p:cNvSpPr>
          <p:nvPr>
            <p:ph type="body"/>
          </p:nvPr>
        </p:nvSpPr>
        <p:spPr>
          <a:xfrm>
            <a:off x="4674240" y="2761920"/>
            <a:ext cx="4015800" cy="1422720"/>
          </a:xfrm>
          <a:prstGeom prst="rect">
            <a:avLst/>
          </a:prstGeom>
        </p:spPr>
        <p:txBody>
          <a:bodyPr lIns="0" rIns="0" tIns="0" bIns="0"/>
          <a: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311760" y="2151000"/>
            <a:ext cx="8520120" cy="841680"/>
          </a:xfrm>
          <a:prstGeom prst="rect">
            <a:avLst/>
          </a:prstGeom>
        </p:spPr>
        <p:txBody>
          <a:bodyPr lIns="0" rIns="0" tIns="0" bIns="0" anchor="ctr"/>
          <a:p>
            <a:endParaRPr/>
          </a:p>
        </p:txBody>
      </p:sp>
      <p:sp>
        <p:nvSpPr>
          <p:cNvPr id="95" name="PlaceHolder 2"/>
          <p:cNvSpPr>
            <a:spLocks noGrp="1"/>
          </p:cNvSpPr>
          <p:nvPr>
            <p:ph type="body"/>
          </p:nvPr>
        </p:nvSpPr>
        <p:spPr>
          <a:xfrm>
            <a:off x="457200" y="1203480"/>
            <a:ext cx="4015800" cy="1422720"/>
          </a:xfrm>
          <a:prstGeom prst="rect">
            <a:avLst/>
          </a:prstGeom>
        </p:spPr>
        <p:txBody>
          <a:bodyPr lIns="0" rIns="0" tIns="0" bIns="0"/>
          <a:p>
            <a:endParaRPr/>
          </a:p>
        </p:txBody>
      </p:sp>
      <p:sp>
        <p:nvSpPr>
          <p:cNvPr id="96" name="PlaceHolder 3"/>
          <p:cNvSpPr>
            <a:spLocks noGrp="1"/>
          </p:cNvSpPr>
          <p:nvPr>
            <p:ph type="body"/>
          </p:nvPr>
        </p:nvSpPr>
        <p:spPr>
          <a:xfrm>
            <a:off x="4674240" y="1203480"/>
            <a:ext cx="4015800" cy="1422720"/>
          </a:xfrm>
          <a:prstGeom prst="rect">
            <a:avLst/>
          </a:prstGeom>
        </p:spPr>
        <p:txBody>
          <a:bodyPr lIns="0" rIns="0" tIns="0" bIns="0"/>
          <a:p>
            <a:endParaRPr/>
          </a:p>
        </p:txBody>
      </p:sp>
      <p:sp>
        <p:nvSpPr>
          <p:cNvPr id="97" name="PlaceHolder 4"/>
          <p:cNvSpPr>
            <a:spLocks noGrp="1"/>
          </p:cNvSpPr>
          <p:nvPr>
            <p:ph type="body"/>
          </p:nvPr>
        </p:nvSpPr>
        <p:spPr>
          <a:xfrm>
            <a:off x="457200" y="2761920"/>
            <a:ext cx="8229240" cy="1422720"/>
          </a:xfrm>
          <a:prstGeom prst="rect">
            <a:avLst/>
          </a:prstGeom>
        </p:spPr>
        <p:txBody>
          <a:bodyPr lIns="0" rIns="0" tIns="0" bIns="0"/>
          <a: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311760" y="2151000"/>
            <a:ext cx="8520120" cy="841680"/>
          </a:xfrm>
          <a:prstGeom prst="rect">
            <a:avLst/>
          </a:prstGeom>
        </p:spPr>
        <p:txBody>
          <a:bodyPr lIns="0" rIns="0" tIns="0" bIns="0" anchor="ctr"/>
          <a:p>
            <a:endParaRPr/>
          </a:p>
        </p:txBody>
      </p:sp>
      <p:sp>
        <p:nvSpPr>
          <p:cNvPr id="99" name="PlaceHolder 2"/>
          <p:cNvSpPr>
            <a:spLocks noGrp="1"/>
          </p:cNvSpPr>
          <p:nvPr>
            <p:ph type="body"/>
          </p:nvPr>
        </p:nvSpPr>
        <p:spPr>
          <a:xfrm>
            <a:off x="457200" y="1203480"/>
            <a:ext cx="8229240" cy="1422720"/>
          </a:xfrm>
          <a:prstGeom prst="rect">
            <a:avLst/>
          </a:prstGeom>
        </p:spPr>
        <p:txBody>
          <a:bodyPr lIns="0" rIns="0" tIns="0" bIns="0"/>
          <a:p>
            <a:endParaRPr/>
          </a:p>
        </p:txBody>
      </p:sp>
      <p:sp>
        <p:nvSpPr>
          <p:cNvPr id="100" name="PlaceHolder 3"/>
          <p:cNvSpPr>
            <a:spLocks noGrp="1"/>
          </p:cNvSpPr>
          <p:nvPr>
            <p:ph type="body"/>
          </p:nvPr>
        </p:nvSpPr>
        <p:spPr>
          <a:xfrm>
            <a:off x="457200" y="2761920"/>
            <a:ext cx="8229240" cy="1422720"/>
          </a:xfrm>
          <a:prstGeom prst="rect">
            <a:avLst/>
          </a:prstGeom>
        </p:spPr>
        <p:txBody>
          <a:bodyPr lIns="0" rIns="0" tIns="0" bIns="0"/>
          <a: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311760" y="2151000"/>
            <a:ext cx="8520120" cy="841680"/>
          </a:xfrm>
          <a:prstGeom prst="rect">
            <a:avLst/>
          </a:prstGeom>
        </p:spPr>
        <p:txBody>
          <a:bodyPr lIns="0" rIns="0" tIns="0" bIns="0" anchor="ctr"/>
          <a:p>
            <a:endParaRPr/>
          </a:p>
        </p:txBody>
      </p:sp>
      <p:sp>
        <p:nvSpPr>
          <p:cNvPr id="102" name="PlaceHolder 2"/>
          <p:cNvSpPr>
            <a:spLocks noGrp="1"/>
          </p:cNvSpPr>
          <p:nvPr>
            <p:ph type="body"/>
          </p:nvPr>
        </p:nvSpPr>
        <p:spPr>
          <a:xfrm>
            <a:off x="457200" y="1203480"/>
            <a:ext cx="4015800" cy="1422720"/>
          </a:xfrm>
          <a:prstGeom prst="rect">
            <a:avLst/>
          </a:prstGeom>
        </p:spPr>
        <p:txBody>
          <a:bodyPr lIns="0" rIns="0" tIns="0" bIns="0"/>
          <a:p>
            <a:endParaRPr/>
          </a:p>
        </p:txBody>
      </p:sp>
      <p:sp>
        <p:nvSpPr>
          <p:cNvPr id="103" name="PlaceHolder 3"/>
          <p:cNvSpPr>
            <a:spLocks noGrp="1"/>
          </p:cNvSpPr>
          <p:nvPr>
            <p:ph type="body"/>
          </p:nvPr>
        </p:nvSpPr>
        <p:spPr>
          <a:xfrm>
            <a:off x="4674240" y="1203480"/>
            <a:ext cx="4015800" cy="1422720"/>
          </a:xfrm>
          <a:prstGeom prst="rect">
            <a:avLst/>
          </a:prstGeom>
        </p:spPr>
        <p:txBody>
          <a:bodyPr lIns="0" rIns="0" tIns="0" bIns="0"/>
          <a:p>
            <a:endParaRPr/>
          </a:p>
        </p:txBody>
      </p:sp>
      <p:sp>
        <p:nvSpPr>
          <p:cNvPr id="104" name="PlaceHolder 4"/>
          <p:cNvSpPr>
            <a:spLocks noGrp="1"/>
          </p:cNvSpPr>
          <p:nvPr>
            <p:ph type="body"/>
          </p:nvPr>
        </p:nvSpPr>
        <p:spPr>
          <a:xfrm>
            <a:off x="4674240" y="2761920"/>
            <a:ext cx="4015800" cy="1422720"/>
          </a:xfrm>
          <a:prstGeom prst="rect">
            <a:avLst/>
          </a:prstGeom>
        </p:spPr>
        <p:txBody>
          <a:bodyPr lIns="0" rIns="0" tIns="0" bIns="0"/>
          <a:p>
            <a:endParaRPr/>
          </a:p>
        </p:txBody>
      </p:sp>
      <p:sp>
        <p:nvSpPr>
          <p:cNvPr id="105" name="PlaceHolder 5"/>
          <p:cNvSpPr>
            <a:spLocks noGrp="1"/>
          </p:cNvSpPr>
          <p:nvPr>
            <p:ph type="body"/>
          </p:nvPr>
        </p:nvSpPr>
        <p:spPr>
          <a:xfrm>
            <a:off x="457200" y="2761920"/>
            <a:ext cx="4015800" cy="1422720"/>
          </a:xfrm>
          <a:prstGeom prst="rect">
            <a:avLst/>
          </a:prstGeom>
        </p:spPr>
        <p:txBody>
          <a:bodyPr lIns="0" rIns="0" tIns="0" bIns="0"/>
          <a: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311760" y="2151000"/>
            <a:ext cx="8520120" cy="841680"/>
          </a:xfrm>
          <a:prstGeom prst="rect">
            <a:avLst/>
          </a:prstGeom>
        </p:spPr>
        <p:txBody>
          <a:bodyPr lIns="0" rIns="0" tIns="0" bIns="0" anchor="ctr"/>
          <a:p>
            <a:endParaRPr/>
          </a:p>
        </p:txBody>
      </p:sp>
      <p:sp>
        <p:nvSpPr>
          <p:cNvPr id="107" name="PlaceHolder 2"/>
          <p:cNvSpPr>
            <a:spLocks noGrp="1"/>
          </p:cNvSpPr>
          <p:nvPr>
            <p:ph type="body"/>
          </p:nvPr>
        </p:nvSpPr>
        <p:spPr>
          <a:xfrm>
            <a:off x="457200" y="1203480"/>
            <a:ext cx="8229240" cy="2982960"/>
          </a:xfrm>
          <a:prstGeom prst="rect">
            <a:avLst/>
          </a:prstGeom>
        </p:spPr>
        <p:txBody>
          <a:bodyPr lIns="0" rIns="0" tIns="0" bIns="0"/>
          <a:p>
            <a:endParaRPr/>
          </a:p>
        </p:txBody>
      </p:sp>
      <p:sp>
        <p:nvSpPr>
          <p:cNvPr id="108" name="PlaceHolder 3"/>
          <p:cNvSpPr>
            <a:spLocks noGrp="1"/>
          </p:cNvSpPr>
          <p:nvPr>
            <p:ph type="body"/>
          </p:nvPr>
        </p:nvSpPr>
        <p:spPr>
          <a:xfrm>
            <a:off x="457200" y="1203480"/>
            <a:ext cx="8229240" cy="2982960"/>
          </a:xfrm>
          <a:prstGeom prst="rect">
            <a:avLst/>
          </a:prstGeom>
        </p:spPr>
        <p:txBody>
          <a:bodyPr lIns="0" rIns="0" tIns="0" bIns="0"/>
          <a:p>
            <a:endParaRPr/>
          </a:p>
        </p:txBody>
      </p:sp>
      <p:pic>
        <p:nvPicPr>
          <p:cNvPr id="109" name="" descr=""/>
          <p:cNvPicPr/>
          <p:nvPr/>
        </p:nvPicPr>
        <p:blipFill>
          <a:blip r:embed="rId2"/>
          <a:stretch>
            <a:fillRect/>
          </a:stretch>
        </p:blipFill>
        <p:spPr>
          <a:xfrm>
            <a:off x="2702160" y="1203480"/>
            <a:ext cx="3738600" cy="2982960"/>
          </a:xfrm>
          <a:prstGeom prst="rect">
            <a:avLst/>
          </a:prstGeom>
          <a:ln>
            <a:noFill/>
          </a:ln>
        </p:spPr>
      </p:pic>
      <p:pic>
        <p:nvPicPr>
          <p:cNvPr id="110" name="" descr=""/>
          <p:cNvPicPr/>
          <p:nvPr/>
        </p:nvPicPr>
        <p:blipFill>
          <a:blip r:embed="rId3"/>
          <a:stretch>
            <a:fillRect/>
          </a:stretch>
        </p:blipFill>
        <p:spPr>
          <a:xfrm>
            <a:off x="2702160" y="1203480"/>
            <a:ext cx="3738600" cy="2982960"/>
          </a:xfrm>
          <a:prstGeom prst="rect">
            <a:avLst/>
          </a:prstGeom>
          <a:ln>
            <a:noFill/>
          </a:ln>
        </p:spPr>
      </p:pic>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11760" y="2151000"/>
            <a:ext cx="8520120" cy="841680"/>
          </a:xfrm>
          <a:prstGeom prst="rect">
            <a:avLst/>
          </a:prstGeom>
        </p:spPr>
        <p:txBody>
          <a:bodyPr lIns="0" rIns="0" tIns="0" bIns="0" anchor="ctr"/>
          <a:p>
            <a:endParaRPr/>
          </a:p>
        </p:txBody>
      </p:sp>
      <p:sp>
        <p:nvSpPr>
          <p:cNvPr id="8" name="PlaceHolder 2"/>
          <p:cNvSpPr>
            <a:spLocks noGrp="1"/>
          </p:cNvSpPr>
          <p:nvPr>
            <p:ph type="body"/>
          </p:nvPr>
        </p:nvSpPr>
        <p:spPr>
          <a:xfrm>
            <a:off x="457200" y="1203480"/>
            <a:ext cx="4015800" cy="2982960"/>
          </a:xfrm>
          <a:prstGeom prst="rect">
            <a:avLst/>
          </a:prstGeom>
        </p:spPr>
        <p:txBody>
          <a:bodyPr lIns="0" rIns="0" tIns="0" bIns="0"/>
          <a:p>
            <a:endParaRPr/>
          </a:p>
        </p:txBody>
      </p:sp>
      <p:sp>
        <p:nvSpPr>
          <p:cNvPr id="9" name="PlaceHolder 3"/>
          <p:cNvSpPr>
            <a:spLocks noGrp="1"/>
          </p:cNvSpPr>
          <p:nvPr>
            <p:ph type="body"/>
          </p:nvPr>
        </p:nvSpPr>
        <p:spPr>
          <a:xfrm>
            <a:off x="4674240" y="1203480"/>
            <a:ext cx="4015800" cy="2982960"/>
          </a:xfrm>
          <a:prstGeom prst="rect">
            <a:avLst/>
          </a:prstGeom>
        </p:spPr>
        <p:txBody>
          <a:bodyPr lIns="0" rIns="0" tIns="0" bIns="0"/>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311760" y="2151000"/>
            <a:ext cx="8520120" cy="841680"/>
          </a:xfrm>
          <a:prstGeom prst="rect">
            <a:avLst/>
          </a:prstGeom>
        </p:spPr>
        <p:txBody>
          <a:bodyPr lIns="0" rIns="0" tIns="0" bIns="0" anchor="ctr"/>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311760" y="2151000"/>
            <a:ext cx="8520120" cy="390168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311760" y="2151000"/>
            <a:ext cx="8520120" cy="841680"/>
          </a:xfrm>
          <a:prstGeom prst="rect">
            <a:avLst/>
          </a:prstGeom>
        </p:spPr>
        <p:txBody>
          <a:bodyPr lIns="0" rIns="0" tIns="0" bIns="0" anchor="ctr"/>
          <a:p>
            <a:endParaRPr/>
          </a:p>
        </p:txBody>
      </p:sp>
      <p:sp>
        <p:nvSpPr>
          <p:cNvPr id="13" name="PlaceHolder 2"/>
          <p:cNvSpPr>
            <a:spLocks noGrp="1"/>
          </p:cNvSpPr>
          <p:nvPr>
            <p:ph type="body"/>
          </p:nvPr>
        </p:nvSpPr>
        <p:spPr>
          <a:xfrm>
            <a:off x="457200" y="1203480"/>
            <a:ext cx="4015800" cy="1422720"/>
          </a:xfrm>
          <a:prstGeom prst="rect">
            <a:avLst/>
          </a:prstGeom>
        </p:spPr>
        <p:txBody>
          <a:bodyPr lIns="0" rIns="0" tIns="0" bIns="0"/>
          <a:p>
            <a:endParaRPr/>
          </a:p>
        </p:txBody>
      </p:sp>
      <p:sp>
        <p:nvSpPr>
          <p:cNvPr id="14" name="PlaceHolder 3"/>
          <p:cNvSpPr>
            <a:spLocks noGrp="1"/>
          </p:cNvSpPr>
          <p:nvPr>
            <p:ph type="body"/>
          </p:nvPr>
        </p:nvSpPr>
        <p:spPr>
          <a:xfrm>
            <a:off x="457200" y="2761920"/>
            <a:ext cx="4015800" cy="1422720"/>
          </a:xfrm>
          <a:prstGeom prst="rect">
            <a:avLst/>
          </a:prstGeom>
        </p:spPr>
        <p:txBody>
          <a:bodyPr lIns="0" rIns="0" tIns="0" bIns="0"/>
          <a:p>
            <a:endParaRPr/>
          </a:p>
        </p:txBody>
      </p:sp>
      <p:sp>
        <p:nvSpPr>
          <p:cNvPr id="15" name="PlaceHolder 4"/>
          <p:cNvSpPr>
            <a:spLocks noGrp="1"/>
          </p:cNvSpPr>
          <p:nvPr>
            <p:ph type="body"/>
          </p:nvPr>
        </p:nvSpPr>
        <p:spPr>
          <a:xfrm>
            <a:off x="4674240" y="1203480"/>
            <a:ext cx="4015800" cy="298296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311760" y="2151000"/>
            <a:ext cx="8520120" cy="841680"/>
          </a:xfrm>
          <a:prstGeom prst="rect">
            <a:avLst/>
          </a:prstGeom>
        </p:spPr>
        <p:txBody>
          <a:bodyPr lIns="0" rIns="0" tIns="0" bIns="0" anchor="ctr"/>
          <a:p>
            <a:endParaRPr/>
          </a:p>
        </p:txBody>
      </p:sp>
      <p:sp>
        <p:nvSpPr>
          <p:cNvPr id="17" name="PlaceHolder 2"/>
          <p:cNvSpPr>
            <a:spLocks noGrp="1"/>
          </p:cNvSpPr>
          <p:nvPr>
            <p:ph type="body"/>
          </p:nvPr>
        </p:nvSpPr>
        <p:spPr>
          <a:xfrm>
            <a:off x="457200" y="1203480"/>
            <a:ext cx="4015800" cy="2982960"/>
          </a:xfrm>
          <a:prstGeom prst="rect">
            <a:avLst/>
          </a:prstGeom>
        </p:spPr>
        <p:txBody>
          <a:bodyPr lIns="0" rIns="0" tIns="0" bIns="0"/>
          <a:p>
            <a:endParaRPr/>
          </a:p>
        </p:txBody>
      </p:sp>
      <p:sp>
        <p:nvSpPr>
          <p:cNvPr id="18" name="PlaceHolder 3"/>
          <p:cNvSpPr>
            <a:spLocks noGrp="1"/>
          </p:cNvSpPr>
          <p:nvPr>
            <p:ph type="body"/>
          </p:nvPr>
        </p:nvSpPr>
        <p:spPr>
          <a:xfrm>
            <a:off x="4674240" y="1203480"/>
            <a:ext cx="4015800" cy="1422720"/>
          </a:xfrm>
          <a:prstGeom prst="rect">
            <a:avLst/>
          </a:prstGeom>
        </p:spPr>
        <p:txBody>
          <a:bodyPr lIns="0" rIns="0" tIns="0" bIns="0"/>
          <a:p>
            <a:endParaRPr/>
          </a:p>
        </p:txBody>
      </p:sp>
      <p:sp>
        <p:nvSpPr>
          <p:cNvPr id="19" name="PlaceHolder 4"/>
          <p:cNvSpPr>
            <a:spLocks noGrp="1"/>
          </p:cNvSpPr>
          <p:nvPr>
            <p:ph type="body"/>
          </p:nvPr>
        </p:nvSpPr>
        <p:spPr>
          <a:xfrm>
            <a:off x="4674240" y="2761920"/>
            <a:ext cx="4015800" cy="142272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311760" y="2151000"/>
            <a:ext cx="8520120" cy="841680"/>
          </a:xfrm>
          <a:prstGeom prst="rect">
            <a:avLst/>
          </a:prstGeom>
        </p:spPr>
        <p:txBody>
          <a:bodyPr lIns="0" rIns="0" tIns="0" bIns="0" anchor="ctr"/>
          <a:p>
            <a:endParaRPr/>
          </a:p>
        </p:txBody>
      </p:sp>
      <p:sp>
        <p:nvSpPr>
          <p:cNvPr id="21" name="PlaceHolder 2"/>
          <p:cNvSpPr>
            <a:spLocks noGrp="1"/>
          </p:cNvSpPr>
          <p:nvPr>
            <p:ph type="body"/>
          </p:nvPr>
        </p:nvSpPr>
        <p:spPr>
          <a:xfrm>
            <a:off x="457200" y="1203480"/>
            <a:ext cx="4015800" cy="1422720"/>
          </a:xfrm>
          <a:prstGeom prst="rect">
            <a:avLst/>
          </a:prstGeom>
        </p:spPr>
        <p:txBody>
          <a:bodyPr lIns="0" rIns="0" tIns="0" bIns="0"/>
          <a:p>
            <a:endParaRPr/>
          </a:p>
        </p:txBody>
      </p:sp>
      <p:sp>
        <p:nvSpPr>
          <p:cNvPr id="22" name="PlaceHolder 3"/>
          <p:cNvSpPr>
            <a:spLocks noGrp="1"/>
          </p:cNvSpPr>
          <p:nvPr>
            <p:ph type="body"/>
          </p:nvPr>
        </p:nvSpPr>
        <p:spPr>
          <a:xfrm>
            <a:off x="4674240" y="1203480"/>
            <a:ext cx="4015800" cy="1422720"/>
          </a:xfrm>
          <a:prstGeom prst="rect">
            <a:avLst/>
          </a:prstGeom>
        </p:spPr>
        <p:txBody>
          <a:bodyPr lIns="0" rIns="0" tIns="0" bIns="0"/>
          <a:p>
            <a:endParaRPr/>
          </a:p>
        </p:txBody>
      </p:sp>
      <p:sp>
        <p:nvSpPr>
          <p:cNvPr id="23" name="PlaceHolder 4"/>
          <p:cNvSpPr>
            <a:spLocks noGrp="1"/>
          </p:cNvSpPr>
          <p:nvPr>
            <p:ph type="body"/>
          </p:nvPr>
        </p:nvSpPr>
        <p:spPr>
          <a:xfrm>
            <a:off x="457200" y="2761920"/>
            <a:ext cx="8229240" cy="142272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311760" y="2151000"/>
            <a:ext cx="8520120" cy="841320"/>
          </a:xfrm>
          <a:prstGeom prst="rect">
            <a:avLst/>
          </a:prstGeom>
        </p:spPr>
        <p:txBody>
          <a:bodyPr tIns="91440" bIns="91440" anchor="ctr"/>
          <a:p>
            <a:r>
              <a:rPr lang="en-US" sz="3600">
                <a:latin typeface="Arial"/>
              </a:rPr>
              <a:t>Click to edit the title text format</a:t>
            </a:r>
            <a:endParaRPr/>
          </a:p>
        </p:txBody>
      </p:sp>
      <p:sp>
        <p:nvSpPr>
          <p:cNvPr id="1" name="PlaceHolder 2"/>
          <p:cNvSpPr>
            <a:spLocks noGrp="1"/>
          </p:cNvSpPr>
          <p:nvPr>
            <p:ph type="sldNum"/>
          </p:nvPr>
        </p:nvSpPr>
        <p:spPr>
          <a:xfrm>
            <a:off x="8472600" y="4663080"/>
            <a:ext cx="548280" cy="393120"/>
          </a:xfrm>
          <a:prstGeom prst="rect">
            <a:avLst/>
          </a:prstGeom>
        </p:spPr>
        <p:txBody>
          <a:bodyPr tIns="91440" bIns="91440" anchor="ctr"/>
          <a:p>
            <a:pPr>
              <a:lnSpc>
                <a:spcPct val="100000"/>
              </a:lnSpc>
            </a:pPr>
            <a:fld id="{9688D80F-08E8-4138-804D-0EC3AA78A8E5}" type="slidenum">
              <a:rPr lang="en-US" sz="1400">
                <a:solidFill>
                  <a:srgbClr val="000000"/>
                </a:solidFill>
                <a:latin typeface="Arial"/>
                <a:ea typeface="Arial"/>
              </a:rPr>
              <a:t>&lt;number&gt;</a:t>
            </a:fld>
            <a:endParaRPr/>
          </a:p>
        </p:txBody>
      </p:sp>
      <p:sp>
        <p:nvSpPr>
          <p:cNvPr id="2" name="PlaceHolder 3"/>
          <p:cNvSpPr>
            <a:spLocks noGrp="1"/>
          </p:cNvSpPr>
          <p:nvPr>
            <p:ph type="body"/>
          </p:nvPr>
        </p:nvSpPr>
        <p:spPr>
          <a:xfrm>
            <a:off x="457200" y="1203480"/>
            <a:ext cx="8229240" cy="2982960"/>
          </a:xfrm>
          <a:prstGeom prst="rect">
            <a:avLst/>
          </a:prstGeom>
        </p:spPr>
        <p:txBody>
          <a:bodyPr lIns="0" rIns="0" tIns="0" bIns="0"/>
          <a:p>
            <a:pPr>
              <a:buSzPct val="45000"/>
              <a:buFont typeface="StarSymbol"/>
              <a:buChar char=""/>
            </a:pPr>
            <a:r>
              <a:rPr lang="en-US" sz="1400">
                <a:latin typeface="Arial"/>
              </a:rPr>
              <a:t>Click to edit the outline text format</a:t>
            </a:r>
            <a:endParaRPr/>
          </a:p>
          <a:p>
            <a:pPr lvl="1">
              <a:buSzPct val="75000"/>
              <a:buFont typeface="StarSymbol"/>
              <a:buChar char=""/>
            </a:pPr>
            <a:r>
              <a:rPr lang="en-US" sz="1400">
                <a:latin typeface="Arial"/>
              </a:rPr>
              <a:t>Second Outline Level</a:t>
            </a:r>
            <a:endParaRPr/>
          </a:p>
          <a:p>
            <a:pPr lvl="2">
              <a:buSzPct val="45000"/>
              <a:buFont typeface="StarSymbol"/>
              <a:buChar char=""/>
            </a:pPr>
            <a:r>
              <a:rPr lang="en-US" sz="1400">
                <a:latin typeface="Arial"/>
              </a:rPr>
              <a:t>Third Outline Level</a:t>
            </a:r>
            <a:endParaRPr/>
          </a:p>
          <a:p>
            <a:pPr lvl="3">
              <a:buSzPct val="75000"/>
              <a:buFont typeface="StarSymbol"/>
              <a:buChar char=""/>
            </a:pPr>
            <a:r>
              <a:rPr lang="en-US" sz="14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7" name="PlaceHolder 1"/>
          <p:cNvSpPr>
            <a:spLocks noGrp="1"/>
          </p:cNvSpPr>
          <p:nvPr>
            <p:ph type="body"/>
          </p:nvPr>
        </p:nvSpPr>
        <p:spPr>
          <a:xfrm>
            <a:off x="311760" y="4230720"/>
            <a:ext cx="5998320" cy="604800"/>
          </a:xfrm>
          <a:prstGeom prst="rect">
            <a:avLst/>
          </a:prstGeom>
        </p:spPr>
        <p:txBody>
          <a:bodyPr tIns="91440" bIns="91440" anchor="ctr"/>
          <a:p>
            <a:pPr>
              <a:buSzPct val="45000"/>
              <a:buFont typeface="StarSymbol"/>
              <a:buChar char=""/>
            </a:pPr>
            <a:r>
              <a:rPr lang="en-US">
                <a:latin typeface="Arial"/>
              </a:rPr>
              <a:t>Click to edit the outline text format</a:t>
            </a:r>
            <a:endParaRPr/>
          </a:p>
          <a:p>
            <a:pPr lvl="1">
              <a:buSzPct val="75000"/>
              <a:buFont typeface="StarSymbol"/>
              <a:buChar char=""/>
            </a:pPr>
            <a:r>
              <a:rPr lang="en-US">
                <a:latin typeface="Arial"/>
              </a:rPr>
              <a:t>Second Outline Level</a:t>
            </a:r>
            <a:endParaRPr/>
          </a:p>
          <a:p>
            <a:pPr lvl="2">
              <a:buSzPct val="45000"/>
              <a:buFont typeface="StarSymbol"/>
              <a:buChar char=""/>
            </a:pPr>
            <a:r>
              <a:rPr lang="en-US">
                <a:latin typeface="Arial"/>
              </a:rPr>
              <a:t>Third Outline Level</a:t>
            </a:r>
            <a:endParaRPr/>
          </a:p>
          <a:p>
            <a:pPr lvl="3">
              <a:buSzPct val="75000"/>
              <a:buFont typeface="StarSymbol"/>
              <a:buChar char=""/>
            </a:pPr>
            <a:r>
              <a:rPr lang="en-US">
                <a:latin typeface="Arial"/>
              </a:rPr>
              <a:t>Fourth Outline Level</a:t>
            </a:r>
            <a:endParaRPr/>
          </a:p>
          <a:p>
            <a:pPr lvl="4">
              <a:buSzPct val="45000"/>
              <a:buFont typeface="StarSymbol"/>
              <a:buChar char=""/>
            </a:pPr>
            <a:r>
              <a:rPr lang="en-US">
                <a:latin typeface="Arial"/>
              </a:rPr>
              <a:t>Fifth Outline Level</a:t>
            </a:r>
            <a:endParaRPr/>
          </a:p>
          <a:p>
            <a:pPr lvl="5">
              <a:buSzPct val="45000"/>
              <a:buFont typeface="StarSymbol"/>
              <a:buChar char=""/>
            </a:pPr>
            <a:r>
              <a:rPr lang="en-US">
                <a:latin typeface="Arial"/>
              </a:rPr>
              <a:t>Sixth Outline Level</a:t>
            </a:r>
            <a:endParaRPr/>
          </a:p>
          <a:p>
            <a:pPr lvl="6">
              <a:buSzPct val="45000"/>
              <a:buFont typeface="StarSymbol"/>
              <a:buChar char=""/>
            </a:pPr>
            <a:r>
              <a:rPr lang="en-US">
                <a:latin typeface="Arial"/>
              </a:rPr>
              <a:t>Seventh Outline Level</a:t>
            </a:r>
            <a:endParaRPr/>
          </a:p>
        </p:txBody>
      </p:sp>
      <p:sp>
        <p:nvSpPr>
          <p:cNvPr id="38" name="PlaceHolder 2"/>
          <p:cNvSpPr>
            <a:spLocks noGrp="1"/>
          </p:cNvSpPr>
          <p:nvPr>
            <p:ph type="sldNum"/>
          </p:nvPr>
        </p:nvSpPr>
        <p:spPr>
          <a:xfrm>
            <a:off x="8472600" y="4663080"/>
            <a:ext cx="548280" cy="393120"/>
          </a:xfrm>
          <a:prstGeom prst="rect">
            <a:avLst/>
          </a:prstGeom>
        </p:spPr>
        <p:txBody>
          <a:bodyPr tIns="91440" bIns="91440" anchor="ctr"/>
          <a:p>
            <a:pPr>
              <a:lnSpc>
                <a:spcPct val="100000"/>
              </a:lnSpc>
            </a:pPr>
            <a:fld id="{BE550456-0346-4A3A-8A70-3955082E541C}" type="slidenum">
              <a:rPr lang="en-US" sz="1400">
                <a:solidFill>
                  <a:srgbClr val="000000"/>
                </a:solidFill>
                <a:latin typeface="Arial"/>
                <a:ea typeface="Arial"/>
              </a:rPr>
              <a:t>&lt;number&gt;</a:t>
            </a:fld>
            <a:endParaRPr/>
          </a:p>
        </p:txBody>
      </p:sp>
      <p:sp>
        <p:nvSpPr>
          <p:cNvPr id="39" name="PlaceHolder 3"/>
          <p:cNvSpPr>
            <a:spLocks noGrp="1"/>
          </p:cNvSpPr>
          <p:nvPr>
            <p:ph type="title"/>
          </p:nvPr>
        </p:nvSpPr>
        <p:spPr>
          <a:xfrm>
            <a:off x="457200" y="205200"/>
            <a:ext cx="8229240" cy="858600"/>
          </a:xfrm>
          <a:prstGeom prst="rect">
            <a:avLst/>
          </a:prstGeom>
        </p:spPr>
        <p:txBody>
          <a:bodyPr lIns="0" rIns="0" tIns="0" bIns="0" anchor="ctr"/>
          <a:p>
            <a:r>
              <a:rPr lang="en-US" sz="1400">
                <a:latin typeface="Arial"/>
              </a:rPr>
              <a:t>Click to edit the title text format</a:t>
            </a:r>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74" name="PlaceHolder 1"/>
          <p:cNvSpPr>
            <a:spLocks noGrp="1"/>
          </p:cNvSpPr>
          <p:nvPr>
            <p:ph type="title"/>
          </p:nvPr>
        </p:nvSpPr>
        <p:spPr>
          <a:xfrm>
            <a:off x="311760" y="444960"/>
            <a:ext cx="8520120" cy="572400"/>
          </a:xfrm>
          <a:prstGeom prst="rect">
            <a:avLst/>
          </a:prstGeom>
        </p:spPr>
        <p:txBody>
          <a:bodyPr tIns="91440" bIns="91440"/>
          <a:p>
            <a:r>
              <a:rPr lang="en-US" sz="2800">
                <a:latin typeface="Arial"/>
              </a:rPr>
              <a:t>Click to edit the title text format</a:t>
            </a:r>
            <a:endParaRPr/>
          </a:p>
        </p:txBody>
      </p:sp>
      <p:sp>
        <p:nvSpPr>
          <p:cNvPr id="75" name="PlaceHolder 2"/>
          <p:cNvSpPr>
            <a:spLocks noGrp="1"/>
          </p:cNvSpPr>
          <p:nvPr>
            <p:ph type="body"/>
          </p:nvPr>
        </p:nvSpPr>
        <p:spPr>
          <a:xfrm>
            <a:off x="311760" y="1152360"/>
            <a:ext cx="8520120" cy="3416040"/>
          </a:xfrm>
          <a:prstGeom prst="rect">
            <a:avLst/>
          </a:prstGeom>
        </p:spPr>
        <p:txBody>
          <a:bodyPr tIns="91440" bIns="91440"/>
          <a:p>
            <a:pPr>
              <a:buSzPct val="45000"/>
              <a:buFont typeface="StarSymbol"/>
              <a:buChar char=""/>
            </a:pPr>
            <a:r>
              <a:rPr lang="en-US">
                <a:latin typeface="Arial"/>
              </a:rPr>
              <a:t>Click to edit the outline text format</a:t>
            </a:r>
            <a:endParaRPr/>
          </a:p>
          <a:p>
            <a:pPr lvl="1">
              <a:buSzPct val="75000"/>
              <a:buFont typeface="StarSymbol"/>
              <a:buChar char=""/>
            </a:pPr>
            <a:r>
              <a:rPr lang="en-US">
                <a:latin typeface="Arial"/>
              </a:rPr>
              <a:t>Second Outline Level</a:t>
            </a:r>
            <a:endParaRPr/>
          </a:p>
          <a:p>
            <a:pPr lvl="2">
              <a:buSzPct val="45000"/>
              <a:buFont typeface="StarSymbol"/>
              <a:buChar char=""/>
            </a:pPr>
            <a:r>
              <a:rPr lang="en-US">
                <a:latin typeface="Arial"/>
              </a:rPr>
              <a:t>Third Outline Level</a:t>
            </a:r>
            <a:endParaRPr/>
          </a:p>
          <a:p>
            <a:pPr lvl="3">
              <a:buSzPct val="75000"/>
              <a:buFont typeface="StarSymbol"/>
              <a:buChar char=""/>
            </a:pPr>
            <a:r>
              <a:rPr lang="en-US">
                <a:latin typeface="Arial"/>
              </a:rPr>
              <a:t>Fourth Outline Level</a:t>
            </a:r>
            <a:endParaRPr/>
          </a:p>
          <a:p>
            <a:pPr lvl="4">
              <a:buSzPct val="45000"/>
              <a:buFont typeface="StarSymbol"/>
              <a:buChar char=""/>
            </a:pPr>
            <a:r>
              <a:rPr lang="en-US">
                <a:latin typeface="Arial"/>
              </a:rPr>
              <a:t>Fifth Outline Level</a:t>
            </a:r>
            <a:endParaRPr/>
          </a:p>
          <a:p>
            <a:pPr lvl="5">
              <a:buSzPct val="45000"/>
              <a:buFont typeface="StarSymbol"/>
              <a:buChar char=""/>
            </a:pPr>
            <a:r>
              <a:rPr lang="en-US">
                <a:latin typeface="Arial"/>
              </a:rPr>
              <a:t>Sixth Outline Level</a:t>
            </a:r>
            <a:endParaRPr/>
          </a:p>
          <a:p>
            <a:pPr lvl="6">
              <a:buSzPct val="45000"/>
              <a:buFont typeface="StarSymbol"/>
              <a:buChar char=""/>
            </a:pPr>
            <a:r>
              <a:rPr lang="en-US">
                <a:latin typeface="Arial"/>
              </a:rPr>
              <a:t>Seventh Outline Level</a:t>
            </a:r>
            <a:endParaRPr/>
          </a:p>
        </p:txBody>
      </p:sp>
      <p:sp>
        <p:nvSpPr>
          <p:cNvPr id="76" name="PlaceHolder 3"/>
          <p:cNvSpPr>
            <a:spLocks noGrp="1"/>
          </p:cNvSpPr>
          <p:nvPr>
            <p:ph type="sldNum"/>
          </p:nvPr>
        </p:nvSpPr>
        <p:spPr>
          <a:xfrm>
            <a:off x="8472600" y="4663080"/>
            <a:ext cx="548280" cy="393120"/>
          </a:xfrm>
          <a:prstGeom prst="rect">
            <a:avLst/>
          </a:prstGeom>
        </p:spPr>
        <p:txBody>
          <a:bodyPr tIns="91440" bIns="91440" anchor="ctr"/>
          <a:p>
            <a:pPr>
              <a:lnSpc>
                <a:spcPct val="100000"/>
              </a:lnSpc>
            </a:pPr>
            <a:fld id="{C9A36C6B-DFBF-490C-BB9A-5A11C3FA7EB5}" type="slidenum">
              <a:rPr lang="en-US" sz="1400">
                <a:solidFill>
                  <a:srgbClr val="000000"/>
                </a:solidFill>
                <a:latin typeface="Arial"/>
                <a:ea typeface="Arial"/>
              </a:rPr>
              <a:t>&lt;number&gt;</a:t>
            </a:fld>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image" Target="../media/image25.jpe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36.jpeg"/><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jpeg"/><Relationship Id="rId5"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26.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11" name="Shape 54" descr=""/>
          <p:cNvPicPr/>
          <p:nvPr/>
        </p:nvPicPr>
        <p:blipFill>
          <a:blip r:embed="rId1"/>
          <a:stretch>
            <a:fillRect/>
          </a:stretch>
        </p:blipFill>
        <p:spPr>
          <a:xfrm>
            <a:off x="4911120" y="1271160"/>
            <a:ext cx="1638720" cy="1638720"/>
          </a:xfrm>
          <a:prstGeom prst="rect">
            <a:avLst/>
          </a:prstGeom>
          <a:ln>
            <a:noFill/>
          </a:ln>
        </p:spPr>
      </p:pic>
      <p:sp>
        <p:nvSpPr>
          <p:cNvPr id="112" name="TextShape 1"/>
          <p:cNvSpPr txBox="1"/>
          <p:nvPr/>
        </p:nvSpPr>
        <p:spPr>
          <a:xfrm>
            <a:off x="311760" y="2151000"/>
            <a:ext cx="8520120" cy="841320"/>
          </a:xfrm>
          <a:prstGeom prst="rect">
            <a:avLst/>
          </a:prstGeom>
        </p:spPr>
        <p:txBody>
          <a:bodyPr tIns="91440" bIns="91440" anchor="ctr"/>
          <a:p>
            <a:pPr>
              <a:lnSpc>
                <a:spcPct val="100000"/>
              </a:lnSpc>
            </a:pPr>
            <a:r>
              <a:rPr lang="en-US" sz="5200">
                <a:solidFill>
                  <a:srgbClr val="000000"/>
                </a:solidFill>
                <a:latin typeface="Arial"/>
                <a:ea typeface="Arial"/>
              </a:rPr>
              <a:t>The Internet of        Things</a:t>
            </a:r>
            <a:r>
              <a:rPr lang="en-US" sz="3600">
                <a:solidFill>
                  <a:srgbClr val="000000"/>
                </a:solidFill>
                <a:latin typeface="Arial"/>
                <a:ea typeface="Arial"/>
              </a:rPr>
              <a:t>
</a:t>
            </a:r>
            <a:endParaRPr/>
          </a:p>
        </p:txBody>
      </p:sp>
      <p:sp>
        <p:nvSpPr>
          <p:cNvPr id="113" name="CustomShape 2"/>
          <p:cNvSpPr/>
          <p:nvPr/>
        </p:nvSpPr>
        <p:spPr>
          <a:xfrm>
            <a:off x="1051560" y="4510440"/>
            <a:ext cx="6583320" cy="767520"/>
          </a:xfrm>
          <a:prstGeom prst="rect">
            <a:avLst/>
          </a:prstGeom>
          <a:noFill/>
          <a:ln>
            <a:noFill/>
          </a:ln>
        </p:spPr>
        <p:txBody>
          <a:bodyPr tIns="91440" bIns="91440"/>
          <a:p>
            <a:pPr algn="ctr">
              <a:lnSpc>
                <a:spcPct val="100000"/>
              </a:lnSpc>
            </a:pPr>
            <a:r>
              <a:rPr lang="en-US" sz="1400">
                <a:solidFill>
                  <a:srgbClr val="000000"/>
                </a:solidFill>
                <a:latin typeface="Arial"/>
                <a:ea typeface="Arial"/>
              </a:rPr>
              <a:t>@n8fr8 @guardianproject @torproject</a:t>
            </a:r>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7" name="CustomShape 1"/>
          <p:cNvSpPr/>
          <p:nvPr/>
        </p:nvSpPr>
        <p:spPr>
          <a:xfrm>
            <a:off x="350640" y="902160"/>
            <a:ext cx="1096920" cy="974880"/>
          </a:xfrm>
          <a:prstGeom prst="smileyFace">
            <a:avLst>
              <a:gd name="adj" fmla="val 4653"/>
            </a:avLst>
          </a:prstGeom>
          <a:solidFill>
            <a:srgbClr val="fff2cc"/>
          </a:solidFill>
          <a:ln w="9360">
            <a:solidFill>
              <a:srgbClr val="595959"/>
            </a:solidFill>
            <a:round/>
          </a:ln>
        </p:spPr>
      </p:sp>
      <p:sp>
        <p:nvSpPr>
          <p:cNvPr id="158" name="CustomShape 2"/>
          <p:cNvSpPr/>
          <p:nvPr/>
        </p:nvSpPr>
        <p:spPr>
          <a:xfrm>
            <a:off x="5612040" y="1069920"/>
            <a:ext cx="2925720" cy="1839960"/>
          </a:xfrm>
          <a:prstGeom prst="rect">
            <a:avLst/>
          </a:prstGeom>
          <a:noFill/>
          <a:ln w="9360">
            <a:solidFill>
              <a:srgbClr val="595959"/>
            </a:solidFill>
            <a:round/>
          </a:ln>
        </p:spPr>
      </p:sp>
      <p:sp>
        <p:nvSpPr>
          <p:cNvPr id="159" name="TextShape 3"/>
          <p:cNvSpPr txBox="1"/>
          <p:nvPr/>
        </p:nvSpPr>
        <p:spPr>
          <a:xfrm>
            <a:off x="311760" y="4230720"/>
            <a:ext cx="8561880" cy="604800"/>
          </a:xfrm>
          <a:prstGeom prst="rect">
            <a:avLst/>
          </a:prstGeom>
        </p:spPr>
        <p:txBody>
          <a:bodyPr tIns="91440" bIns="91440" anchor="ctr"/>
          <a:p>
            <a:pPr>
              <a:lnSpc>
                <a:spcPct val="100000"/>
              </a:lnSpc>
            </a:pPr>
            <a:r>
              <a:rPr lang="en-US">
                <a:solidFill>
                  <a:srgbClr val="595959"/>
                </a:solidFill>
                <a:latin typeface="Arial"/>
                <a:ea typeface="Arial"/>
              </a:rPr>
              <a:t>You connect to Your Thing through a Cloud Service</a:t>
            </a:r>
            <a:endParaRPr/>
          </a:p>
          <a:p>
            <a:pPr>
              <a:lnSpc>
                <a:spcPct val="100000"/>
              </a:lnSpc>
            </a:pPr>
            <a:r>
              <a:rPr lang="en-US">
                <a:solidFill>
                  <a:srgbClr val="595959"/>
                </a:solidFill>
                <a:latin typeface="Arial"/>
                <a:ea typeface="Arial"/>
              </a:rPr>
              <a:t>(which then knows all, remembers all, and happily shares and/or monetizes all)</a:t>
            </a:r>
            <a:endParaRPr/>
          </a:p>
        </p:txBody>
      </p:sp>
      <p:sp>
        <p:nvSpPr>
          <p:cNvPr id="160" name="CustomShape 4"/>
          <p:cNvSpPr/>
          <p:nvPr/>
        </p:nvSpPr>
        <p:spPr>
          <a:xfrm>
            <a:off x="2755800" y="1888560"/>
            <a:ext cx="2605680" cy="1839960"/>
          </a:xfrm>
          <a:prstGeom prst="cloud">
            <a:avLst/>
          </a:prstGeom>
          <a:solidFill>
            <a:srgbClr val="eeeeee"/>
          </a:solidFill>
          <a:ln w="9360">
            <a:solidFill>
              <a:srgbClr val="595959"/>
            </a:solidFill>
            <a:round/>
          </a:ln>
        </p:spPr>
        <p:txBody>
          <a:bodyPr tIns="91440" bIns="91440" anchor="ctr"/>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r>
              <a:rPr lang="en-US" sz="1100">
                <a:solidFill>
                  <a:srgbClr val="000000"/>
                </a:solidFill>
                <a:latin typeface="Arial"/>
                <a:ea typeface="Arial"/>
              </a:rPr>
              <a:t>the very public internet</a:t>
            </a:r>
            <a:endParaRPr/>
          </a:p>
          <a:p>
            <a:pPr>
              <a:lnSpc>
                <a:spcPct val="100000"/>
              </a:lnSpc>
            </a:pPr>
            <a:endParaRPr/>
          </a:p>
        </p:txBody>
      </p:sp>
      <p:sp>
        <p:nvSpPr>
          <p:cNvPr id="161" name="CustomShape 5"/>
          <p:cNvSpPr/>
          <p:nvPr/>
        </p:nvSpPr>
        <p:spPr>
          <a:xfrm>
            <a:off x="5657760" y="395280"/>
            <a:ext cx="2880000" cy="662760"/>
          </a:xfrm>
          <a:prstGeom prst="flowChartExtract">
            <a:avLst/>
          </a:prstGeom>
          <a:solidFill>
            <a:srgbClr val="eeeeee"/>
          </a:solidFill>
          <a:ln w="9360">
            <a:solidFill>
              <a:srgbClr val="595959"/>
            </a:solidFill>
            <a:round/>
          </a:ln>
        </p:spPr>
      </p:sp>
      <p:sp>
        <p:nvSpPr>
          <p:cNvPr id="162" name="CustomShape 6"/>
          <p:cNvSpPr/>
          <p:nvPr/>
        </p:nvSpPr>
        <p:spPr>
          <a:xfrm>
            <a:off x="800280" y="2430000"/>
            <a:ext cx="1565640" cy="604800"/>
          </a:xfrm>
          <a:prstGeom prst="trapezoid">
            <a:avLst>
              <a:gd name="adj" fmla="val 25000"/>
            </a:avLst>
          </a:prstGeom>
          <a:solidFill>
            <a:srgbClr val="999999"/>
          </a:solidFill>
          <a:ln w="9360">
            <a:solidFill>
              <a:srgbClr val="595959"/>
            </a:solidFill>
            <a:round/>
          </a:ln>
        </p:spPr>
      </p:sp>
      <p:sp>
        <p:nvSpPr>
          <p:cNvPr id="163" name="CustomShape 7"/>
          <p:cNvSpPr/>
          <p:nvPr/>
        </p:nvSpPr>
        <p:spPr>
          <a:xfrm>
            <a:off x="994320" y="1732680"/>
            <a:ext cx="1199880" cy="662760"/>
          </a:xfrm>
          <a:prstGeom prst="rect">
            <a:avLst/>
          </a:prstGeom>
          <a:solidFill>
            <a:srgbClr val="eeeeee"/>
          </a:solidFill>
          <a:ln w="9360">
            <a:solidFill>
              <a:srgbClr val="595959"/>
            </a:solidFill>
            <a:round/>
          </a:ln>
        </p:spPr>
      </p:sp>
      <p:sp>
        <p:nvSpPr>
          <p:cNvPr id="164" name="CustomShape 8"/>
          <p:cNvSpPr/>
          <p:nvPr/>
        </p:nvSpPr>
        <p:spPr>
          <a:xfrm>
            <a:off x="6492240" y="693720"/>
            <a:ext cx="1776240" cy="585000"/>
          </a:xfrm>
          <a:prstGeom prst="rect">
            <a:avLst/>
          </a:prstGeom>
          <a:noFill/>
          <a:ln>
            <a:noFill/>
          </a:ln>
        </p:spPr>
        <p:txBody>
          <a:bodyPr tIns="91440" bIns="91440"/>
          <a:p>
            <a:pPr>
              <a:lnSpc>
                <a:spcPct val="100000"/>
              </a:lnSpc>
            </a:pPr>
            <a:r>
              <a:rPr lang="en-US" sz="1400">
                <a:solidFill>
                  <a:srgbClr val="000000"/>
                </a:solidFill>
                <a:latin typeface="Arial"/>
                <a:ea typeface="Arial"/>
              </a:rPr>
              <a:t>your abode</a:t>
            </a:r>
            <a:endParaRPr/>
          </a:p>
        </p:txBody>
      </p:sp>
      <p:sp>
        <p:nvSpPr>
          <p:cNvPr id="165" name="CustomShape 9"/>
          <p:cNvSpPr/>
          <p:nvPr/>
        </p:nvSpPr>
        <p:spPr>
          <a:xfrm>
            <a:off x="535680" y="484560"/>
            <a:ext cx="1776240" cy="585000"/>
          </a:xfrm>
          <a:prstGeom prst="rect">
            <a:avLst/>
          </a:prstGeom>
          <a:noFill/>
          <a:ln>
            <a:noFill/>
          </a:ln>
        </p:spPr>
        <p:txBody>
          <a:bodyPr tIns="91440" bIns="91440"/>
          <a:p>
            <a:pPr>
              <a:lnSpc>
                <a:spcPct val="100000"/>
              </a:lnSpc>
            </a:pPr>
            <a:r>
              <a:rPr lang="en-US" sz="1400">
                <a:solidFill>
                  <a:srgbClr val="000000"/>
                </a:solidFill>
                <a:latin typeface="Arial"/>
                <a:ea typeface="Arial"/>
              </a:rPr>
              <a:t>you, out in the world</a:t>
            </a:r>
            <a:endParaRPr/>
          </a:p>
        </p:txBody>
      </p:sp>
      <p:sp>
        <p:nvSpPr>
          <p:cNvPr id="166" name="CustomShape 10"/>
          <p:cNvSpPr/>
          <p:nvPr/>
        </p:nvSpPr>
        <p:spPr>
          <a:xfrm>
            <a:off x="487800" y="-10080"/>
            <a:ext cx="7645680" cy="585000"/>
          </a:xfrm>
          <a:prstGeom prst="rect">
            <a:avLst/>
          </a:prstGeom>
          <a:noFill/>
          <a:ln>
            <a:noFill/>
          </a:ln>
        </p:spPr>
        <p:txBody>
          <a:bodyPr tIns="91440" bIns="91440"/>
          <a:p>
            <a:pPr algn="ctr">
              <a:lnSpc>
                <a:spcPct val="100000"/>
              </a:lnSpc>
            </a:pPr>
            <a:r>
              <a:rPr b="1" lang="en-US" sz="2400">
                <a:solidFill>
                  <a:srgbClr val="000000"/>
                </a:solidFill>
                <a:latin typeface="Arial"/>
                <a:ea typeface="Arial"/>
              </a:rPr>
              <a:t>CLOUD SYNC (MORE SECURE, LESS PRIVATE)</a:t>
            </a:r>
            <a:endParaRPr/>
          </a:p>
        </p:txBody>
      </p:sp>
      <p:sp>
        <p:nvSpPr>
          <p:cNvPr id="167" name="CustomShape 11"/>
          <p:cNvSpPr/>
          <p:nvPr/>
        </p:nvSpPr>
        <p:spPr>
          <a:xfrm>
            <a:off x="3461760" y="564840"/>
            <a:ext cx="1053360" cy="974880"/>
          </a:xfrm>
          <a:prstGeom prst="flowChartMagneticDisk">
            <a:avLst/>
          </a:prstGeom>
          <a:solidFill>
            <a:srgbClr val="eeeeee"/>
          </a:solidFill>
          <a:ln w="9360">
            <a:solidFill>
              <a:srgbClr val="595959"/>
            </a:solidFill>
            <a:round/>
          </a:ln>
        </p:spPr>
      </p:sp>
      <p:sp>
        <p:nvSpPr>
          <p:cNvPr id="168" name="CustomShape 12"/>
          <p:cNvSpPr/>
          <p:nvPr/>
        </p:nvSpPr>
        <p:spPr>
          <a:xfrm>
            <a:off x="2255400" y="1564200"/>
            <a:ext cx="1769040" cy="1190880"/>
          </a:xfrm>
          <a:prstGeom prst="rect">
            <a:avLst/>
          </a:prstGeom>
          <a:noFill/>
          <a:ln w="19080">
            <a:solidFill>
              <a:srgbClr val="00ff00"/>
            </a:solidFill>
            <a:round/>
            <a:tailEnd len="lg" type="triangle" w="lg"/>
          </a:ln>
        </p:spPr>
      </p:sp>
      <p:sp>
        <p:nvSpPr>
          <p:cNvPr id="169" name="CustomShape 13"/>
          <p:cNvSpPr/>
          <p:nvPr/>
        </p:nvSpPr>
        <p:spPr>
          <a:xfrm flipH="1">
            <a:off x="4089240" y="1564200"/>
            <a:ext cx="1769040" cy="1190880"/>
          </a:xfrm>
          <a:prstGeom prst="rect">
            <a:avLst/>
          </a:prstGeom>
          <a:noFill/>
          <a:ln w="19080">
            <a:solidFill>
              <a:srgbClr val="00ff00"/>
            </a:solidFill>
            <a:round/>
            <a:tailEnd len="lg" type="triangle" w="lg"/>
          </a:ln>
        </p:spPr>
      </p:sp>
      <p:pic>
        <p:nvPicPr>
          <p:cNvPr id="170" name="Shape 151" descr=""/>
          <p:cNvPicPr/>
          <p:nvPr/>
        </p:nvPicPr>
        <p:blipFill>
          <a:blip r:embed="rId1"/>
          <a:srcRect l="426547" t="267313" r="436516" b="1055663"/>
          <a:stretch>
            <a:fillRect/>
          </a:stretch>
        </p:blipFill>
        <p:spPr>
          <a:xfrm>
            <a:off x="6690600" y="1583280"/>
            <a:ext cx="1617120" cy="685440"/>
          </a:xfrm>
          <a:prstGeom prst="rect">
            <a:avLst/>
          </a:prstGeom>
          <a:ln>
            <a:noFill/>
          </a:ln>
        </p:spPr>
      </p:pic>
      <p:sp>
        <p:nvSpPr>
          <p:cNvPr id="171" name="CustomShape 14"/>
          <p:cNvSpPr/>
          <p:nvPr/>
        </p:nvSpPr>
        <p:spPr>
          <a:xfrm>
            <a:off x="6670800" y="1272240"/>
            <a:ext cx="1784520" cy="411840"/>
          </a:xfrm>
          <a:prstGeom prst="rect">
            <a:avLst/>
          </a:prstGeom>
          <a:noFill/>
          <a:ln>
            <a:noFill/>
          </a:ln>
        </p:spPr>
        <p:txBody>
          <a:bodyPr tIns="91440" bIns="91440"/>
          <a:p>
            <a:pPr>
              <a:lnSpc>
                <a:spcPct val="100000"/>
              </a:lnSpc>
            </a:pPr>
            <a:r>
              <a:rPr lang="en-US" sz="1200">
                <a:solidFill>
                  <a:srgbClr val="000000"/>
                </a:solidFill>
                <a:latin typeface="Arial"/>
                <a:ea typeface="Arial"/>
              </a:rPr>
              <a:t>your tiny human thing</a:t>
            </a:r>
            <a:endParaRPr/>
          </a:p>
        </p:txBody>
      </p:sp>
      <p:sp>
        <p:nvSpPr>
          <p:cNvPr id="172" name="CustomShape 15"/>
          <p:cNvSpPr/>
          <p:nvPr/>
        </p:nvSpPr>
        <p:spPr>
          <a:xfrm>
            <a:off x="5805000" y="2269080"/>
            <a:ext cx="548280" cy="604800"/>
          </a:xfrm>
          <a:prstGeom prst="rect">
            <a:avLst/>
          </a:prstGeom>
          <a:solidFill>
            <a:srgbClr val="eeeeee"/>
          </a:solidFill>
          <a:ln w="9360">
            <a:solidFill>
              <a:srgbClr val="595959"/>
            </a:solidFill>
            <a:round/>
          </a:ln>
        </p:spPr>
      </p:sp>
      <p:sp>
        <p:nvSpPr>
          <p:cNvPr id="173" name="CustomShape 16"/>
          <p:cNvSpPr/>
          <p:nvPr/>
        </p:nvSpPr>
        <p:spPr>
          <a:xfrm>
            <a:off x="5883480" y="2404800"/>
            <a:ext cx="397440" cy="327600"/>
          </a:xfrm>
          <a:prstGeom prst="ellipse">
            <a:avLst/>
          </a:prstGeom>
          <a:solidFill>
            <a:srgbClr val="434343"/>
          </a:solidFill>
          <a:ln w="9360">
            <a:solidFill>
              <a:srgbClr val="595959"/>
            </a:solidFill>
            <a:round/>
          </a:ln>
        </p:spPr>
      </p:sp>
      <p:sp>
        <p:nvSpPr>
          <p:cNvPr id="174" name="CustomShape 17"/>
          <p:cNvSpPr/>
          <p:nvPr/>
        </p:nvSpPr>
        <p:spPr>
          <a:xfrm>
            <a:off x="6294240" y="2405880"/>
            <a:ext cx="1006560" cy="411840"/>
          </a:xfrm>
          <a:prstGeom prst="rect">
            <a:avLst/>
          </a:prstGeom>
          <a:noFill/>
          <a:ln>
            <a:noFill/>
          </a:ln>
        </p:spPr>
        <p:txBody>
          <a:bodyPr tIns="91440" bIns="91440"/>
          <a:p>
            <a:pPr>
              <a:lnSpc>
                <a:spcPct val="100000"/>
              </a:lnSpc>
            </a:pPr>
            <a:r>
              <a:rPr lang="en-US" sz="1200">
                <a:solidFill>
                  <a:srgbClr val="000000"/>
                </a:solidFill>
                <a:latin typeface="Arial"/>
                <a:ea typeface="Arial"/>
              </a:rPr>
              <a:t>your cam thing</a:t>
            </a:r>
            <a:endParaRPr/>
          </a:p>
        </p:txBody>
      </p:sp>
      <p:sp>
        <p:nvSpPr>
          <p:cNvPr id="175" name="CustomShape 18"/>
          <p:cNvSpPr/>
          <p:nvPr/>
        </p:nvSpPr>
        <p:spPr>
          <a:xfrm>
            <a:off x="5978520" y="2489760"/>
            <a:ext cx="219960" cy="163440"/>
          </a:xfrm>
          <a:prstGeom prst="ellipse">
            <a:avLst/>
          </a:prstGeom>
          <a:solidFill>
            <a:srgbClr val="eeeeee"/>
          </a:solidFill>
          <a:ln w="9360">
            <a:solidFill>
              <a:srgbClr val="595959"/>
            </a:solidFill>
            <a:round/>
          </a:ln>
        </p:spPr>
      </p:sp>
      <p:pic>
        <p:nvPicPr>
          <p:cNvPr id="176" name="Shape 159" descr=""/>
          <p:cNvPicPr/>
          <p:nvPr/>
        </p:nvPicPr>
        <p:blipFill>
          <a:blip r:embed="rId2"/>
          <a:stretch>
            <a:fillRect/>
          </a:stretch>
        </p:blipFill>
        <p:spPr>
          <a:xfrm>
            <a:off x="987120" y="1744200"/>
            <a:ext cx="1199880" cy="685440"/>
          </a:xfrm>
          <a:prstGeom prst="rect">
            <a:avLst/>
          </a:prstGeom>
          <a:ln>
            <a:noFill/>
          </a:ln>
        </p:spPr>
      </p:pic>
      <p:pic>
        <p:nvPicPr>
          <p:cNvPr id="177" name="Shape 160" descr=""/>
          <p:cNvPicPr/>
          <p:nvPr/>
        </p:nvPicPr>
        <p:blipFill>
          <a:blip r:embed="rId3"/>
          <a:srcRect l="426547" t="267313" r="436516" b="1055663"/>
          <a:stretch>
            <a:fillRect/>
          </a:stretch>
        </p:blipFill>
        <p:spPr>
          <a:xfrm>
            <a:off x="3838680" y="970920"/>
            <a:ext cx="741960" cy="464760"/>
          </a:xfrm>
          <a:prstGeom prst="rect">
            <a:avLst/>
          </a:prstGeom>
          <a:ln w="9360">
            <a:solidFill>
              <a:srgbClr val="ffffff"/>
            </a:solidFill>
            <a:round/>
          </a:ln>
        </p:spPr>
      </p:pic>
      <p:sp>
        <p:nvSpPr>
          <p:cNvPr id="178" name="CustomShape 19"/>
          <p:cNvSpPr/>
          <p:nvPr/>
        </p:nvSpPr>
        <p:spPr>
          <a:xfrm>
            <a:off x="2967480" y="2269080"/>
            <a:ext cx="870480" cy="387360"/>
          </a:xfrm>
          <a:prstGeom prst="rect">
            <a:avLst/>
          </a:prstGeom>
          <a:noFill/>
          <a:ln>
            <a:noFill/>
          </a:ln>
        </p:spPr>
        <p:txBody>
          <a:bodyPr tIns="91440" bIns="91440"/>
          <a:p>
            <a:pPr>
              <a:lnSpc>
                <a:spcPct val="100000"/>
              </a:lnSpc>
            </a:pPr>
            <a:r>
              <a:rPr b="1" lang="en-US" sz="1400">
                <a:solidFill>
                  <a:srgbClr val="000000"/>
                </a:solidFill>
                <a:latin typeface="Arial"/>
                <a:ea typeface="Arial"/>
              </a:rPr>
              <a:t>HTTPS</a:t>
            </a:r>
            <a:endParaRPr/>
          </a:p>
        </p:txBody>
      </p:sp>
      <p:sp>
        <p:nvSpPr>
          <p:cNvPr id="179" name="CustomShape 20"/>
          <p:cNvSpPr/>
          <p:nvPr/>
        </p:nvSpPr>
        <p:spPr>
          <a:xfrm>
            <a:off x="4263120" y="2193120"/>
            <a:ext cx="870480" cy="387360"/>
          </a:xfrm>
          <a:prstGeom prst="rect">
            <a:avLst/>
          </a:prstGeom>
          <a:noFill/>
          <a:ln>
            <a:noFill/>
          </a:ln>
        </p:spPr>
        <p:txBody>
          <a:bodyPr tIns="91440" bIns="91440"/>
          <a:p>
            <a:pPr>
              <a:lnSpc>
                <a:spcPct val="100000"/>
              </a:lnSpc>
            </a:pPr>
            <a:r>
              <a:rPr b="1" lang="en-US" sz="1400">
                <a:solidFill>
                  <a:srgbClr val="000000"/>
                </a:solidFill>
                <a:latin typeface="Arial"/>
                <a:ea typeface="Arial"/>
              </a:rPr>
              <a:t>HTTPS</a:t>
            </a:r>
            <a:endParaRPr/>
          </a:p>
        </p:txBody>
      </p:sp>
      <p:pic>
        <p:nvPicPr>
          <p:cNvPr id="180" name="Shape 163" descr=""/>
          <p:cNvPicPr/>
          <p:nvPr/>
        </p:nvPicPr>
        <p:blipFill>
          <a:blip r:embed="rId4"/>
          <a:srcRect l="426547" t="267313" r="436516" b="1055663"/>
          <a:stretch>
            <a:fillRect/>
          </a:stretch>
        </p:blipFill>
        <p:spPr>
          <a:xfrm>
            <a:off x="3914640" y="894600"/>
            <a:ext cx="741960" cy="464760"/>
          </a:xfrm>
          <a:prstGeom prst="rect">
            <a:avLst/>
          </a:prstGeom>
          <a:ln w="9360">
            <a:solidFill>
              <a:srgbClr val="ffffff"/>
            </a:solidFill>
            <a:round/>
          </a:ln>
        </p:spPr>
      </p:pic>
      <p:pic>
        <p:nvPicPr>
          <p:cNvPr id="181" name="Shape 164" descr=""/>
          <p:cNvPicPr/>
          <p:nvPr/>
        </p:nvPicPr>
        <p:blipFill>
          <a:blip r:embed="rId5"/>
          <a:srcRect l="426547" t="267313" r="436516" b="1055663"/>
          <a:stretch>
            <a:fillRect/>
          </a:stretch>
        </p:blipFill>
        <p:spPr>
          <a:xfrm>
            <a:off x="3990960" y="818280"/>
            <a:ext cx="741960" cy="464760"/>
          </a:xfrm>
          <a:prstGeom prst="rect">
            <a:avLst/>
          </a:prstGeom>
          <a:ln w="9360">
            <a:solidFill>
              <a:srgbClr val="ffffff"/>
            </a:solidFill>
            <a:round/>
          </a:ln>
        </p:spPr>
      </p:pic>
      <p:pic>
        <p:nvPicPr>
          <p:cNvPr id="182" name="Shape 165" descr=""/>
          <p:cNvPicPr/>
          <p:nvPr/>
        </p:nvPicPr>
        <p:blipFill>
          <a:blip r:embed="rId6"/>
          <a:srcRect l="426547" t="267313" r="436516" b="1055663"/>
          <a:stretch>
            <a:fillRect/>
          </a:stretch>
        </p:blipFill>
        <p:spPr>
          <a:xfrm>
            <a:off x="4067280" y="742320"/>
            <a:ext cx="741960" cy="464760"/>
          </a:xfrm>
          <a:prstGeom prst="rect">
            <a:avLst/>
          </a:prstGeom>
          <a:ln w="9360">
            <a:solidFill>
              <a:srgbClr val="ffffff"/>
            </a:solidFill>
            <a:round/>
          </a:ln>
        </p:spPr>
      </p:pic>
      <p:sp>
        <p:nvSpPr>
          <p:cNvPr id="183" name="CustomShape 21"/>
          <p:cNvSpPr/>
          <p:nvPr/>
        </p:nvSpPr>
        <p:spPr>
          <a:xfrm>
            <a:off x="2891160" y="867240"/>
            <a:ext cx="947160" cy="335520"/>
          </a:xfrm>
          <a:prstGeom prst="straightConnector1">
            <a:avLst/>
          </a:prstGeom>
          <a:noFill/>
          <a:ln w="28440">
            <a:solidFill>
              <a:srgbClr val="ff0000"/>
            </a:solidFill>
            <a:custDash>
              <a:ds d="316000" sp="237000"/>
            </a:custDash>
            <a:round/>
            <a:tailEnd len="lg" type="triangle" w="lg"/>
          </a:ln>
        </p:spPr>
      </p:sp>
      <p:sp>
        <p:nvSpPr>
          <p:cNvPr id="184" name="CustomShape 22"/>
          <p:cNvSpPr/>
          <p:nvPr/>
        </p:nvSpPr>
        <p:spPr>
          <a:xfrm flipH="1">
            <a:off x="4808520" y="395640"/>
            <a:ext cx="420120" cy="578880"/>
          </a:xfrm>
          <a:prstGeom prst="straightConnector1">
            <a:avLst/>
          </a:prstGeom>
          <a:noFill/>
          <a:ln w="28440">
            <a:solidFill>
              <a:srgbClr val="ff0000"/>
            </a:solidFill>
            <a:custDash>
              <a:ds d="316000" sp="237000"/>
            </a:custDash>
            <a:round/>
            <a:tailEnd len="lg" type="triangle" w="lg"/>
          </a:ln>
        </p:spPr>
      </p:sp>
      <p:sp>
        <p:nvSpPr>
          <p:cNvPr id="185" name="CustomShape 23"/>
          <p:cNvSpPr/>
          <p:nvPr/>
        </p:nvSpPr>
        <p:spPr>
          <a:xfrm>
            <a:off x="3315600" y="506880"/>
            <a:ext cx="750960" cy="281880"/>
          </a:xfrm>
          <a:prstGeom prst="straightConnector1">
            <a:avLst/>
          </a:prstGeom>
          <a:noFill/>
          <a:ln w="28440">
            <a:solidFill>
              <a:srgbClr val="ff0000"/>
            </a:solidFill>
            <a:custDash>
              <a:ds d="316000" sp="237000"/>
            </a:custDash>
            <a:round/>
            <a:tailEnd len="lg" type="triangle" w="lg"/>
          </a:ln>
        </p:spPr>
      </p:sp>
      <p:sp>
        <p:nvSpPr>
          <p:cNvPr id="186" name="CustomShape 24"/>
          <p:cNvSpPr/>
          <p:nvPr/>
        </p:nvSpPr>
        <p:spPr>
          <a:xfrm>
            <a:off x="5582160" y="997920"/>
            <a:ext cx="16920" cy="2098440"/>
          </a:xfrm>
          <a:prstGeom prst="straightConnector1">
            <a:avLst/>
          </a:prstGeom>
          <a:noFill/>
          <a:ln w="76320">
            <a:solidFill>
              <a:srgbClr val="6aa84f"/>
            </a:solidFill>
            <a:round/>
          </a:ln>
        </p:spPr>
      </p:sp>
      <p:sp>
        <p:nvSpPr>
          <p:cNvPr id="187" name="CustomShape 25"/>
          <p:cNvSpPr/>
          <p:nvPr/>
        </p:nvSpPr>
        <p:spPr>
          <a:xfrm>
            <a:off x="2462760" y="1272240"/>
            <a:ext cx="16920" cy="2098440"/>
          </a:xfrm>
          <a:prstGeom prst="straightConnector1">
            <a:avLst/>
          </a:prstGeom>
          <a:noFill/>
          <a:ln w="76320">
            <a:solidFill>
              <a:srgbClr val="6aa84f"/>
            </a:solidFill>
            <a:round/>
          </a:ln>
        </p:spPr>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8" name="TextShape 1"/>
          <p:cNvSpPr txBox="1"/>
          <p:nvPr/>
        </p:nvSpPr>
        <p:spPr>
          <a:xfrm>
            <a:off x="311760" y="440640"/>
            <a:ext cx="8520120" cy="4023000"/>
          </a:xfrm>
          <a:prstGeom prst="rect">
            <a:avLst/>
          </a:prstGeom>
        </p:spPr>
        <p:txBody>
          <a:bodyPr tIns="91440" bIns="91440" anchor="ctr"/>
          <a:p>
            <a:pPr>
              <a:lnSpc>
                <a:spcPct val="100000"/>
              </a:lnSpc>
            </a:pPr>
            <a:r>
              <a:rPr lang="en-US" sz="3600">
                <a:solidFill>
                  <a:srgbClr val="000000"/>
                </a:solidFill>
                <a:latin typeface="Arial"/>
                <a:ea typeface="Arial"/>
              </a:rPr>
              <a:t>
</a:t>
            </a:r>
            <a:r>
              <a:rPr lang="en-US" sz="3600">
                <a:solidFill>
                  <a:srgbClr val="000000"/>
                </a:solidFill>
                <a:latin typeface="Arial"/>
                <a:ea typeface="Arial"/>
              </a:rPr>
              <a:t>Why continue to rely on the flawed models and implementations of TLS and Certificate Authorities, when the shift to Things means we can do more?</a:t>
            </a:r>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9" name="CustomShape 1"/>
          <p:cNvSpPr/>
          <p:nvPr/>
        </p:nvSpPr>
        <p:spPr>
          <a:xfrm>
            <a:off x="350640" y="902160"/>
            <a:ext cx="1096920" cy="974880"/>
          </a:xfrm>
          <a:prstGeom prst="smileyFace">
            <a:avLst>
              <a:gd name="adj" fmla="val 4653"/>
            </a:avLst>
          </a:prstGeom>
          <a:solidFill>
            <a:srgbClr val="fff2cc"/>
          </a:solidFill>
          <a:ln w="9360">
            <a:solidFill>
              <a:srgbClr val="595959"/>
            </a:solidFill>
            <a:round/>
          </a:ln>
        </p:spPr>
      </p:sp>
      <p:sp>
        <p:nvSpPr>
          <p:cNvPr id="190" name="CustomShape 2"/>
          <p:cNvSpPr/>
          <p:nvPr/>
        </p:nvSpPr>
        <p:spPr>
          <a:xfrm>
            <a:off x="5612040" y="1069920"/>
            <a:ext cx="2925720" cy="1839960"/>
          </a:xfrm>
          <a:prstGeom prst="rect">
            <a:avLst/>
          </a:prstGeom>
          <a:noFill/>
          <a:ln w="9360">
            <a:solidFill>
              <a:srgbClr val="595959"/>
            </a:solidFill>
            <a:round/>
          </a:ln>
        </p:spPr>
      </p:sp>
      <p:sp>
        <p:nvSpPr>
          <p:cNvPr id="191" name="TextShape 3"/>
          <p:cNvSpPr txBox="1"/>
          <p:nvPr/>
        </p:nvSpPr>
        <p:spPr>
          <a:xfrm>
            <a:off x="311760" y="4230720"/>
            <a:ext cx="8561880" cy="604800"/>
          </a:xfrm>
          <a:prstGeom prst="rect">
            <a:avLst/>
          </a:prstGeom>
        </p:spPr>
        <p:txBody>
          <a:bodyPr tIns="91440" bIns="91440" anchor="ctr"/>
          <a:p>
            <a:pPr>
              <a:lnSpc>
                <a:spcPct val="100000"/>
              </a:lnSpc>
            </a:pPr>
            <a:r>
              <a:rPr lang="en-US">
                <a:solidFill>
                  <a:srgbClr val="595959"/>
                </a:solidFill>
                <a:latin typeface="Arial"/>
                <a:ea typeface="Arial"/>
              </a:rPr>
              <a:t>You connect to Your Thing through Tor as an Onion Service</a:t>
            </a:r>
            <a:endParaRPr/>
          </a:p>
          <a:p>
            <a:pPr>
              <a:lnSpc>
                <a:spcPct val="100000"/>
              </a:lnSpc>
            </a:pPr>
            <a:r>
              <a:rPr lang="en-US">
                <a:solidFill>
                  <a:srgbClr val="595959"/>
                </a:solidFill>
                <a:latin typeface="Arial"/>
                <a:ea typeface="Arial"/>
              </a:rPr>
              <a:t>(nobody knows who you are connecting to or what you are seeing except you)</a:t>
            </a:r>
            <a:endParaRPr/>
          </a:p>
        </p:txBody>
      </p:sp>
      <p:sp>
        <p:nvSpPr>
          <p:cNvPr id="192" name="CustomShape 4"/>
          <p:cNvSpPr/>
          <p:nvPr/>
        </p:nvSpPr>
        <p:spPr>
          <a:xfrm>
            <a:off x="2755800" y="1888560"/>
            <a:ext cx="2605680" cy="1839960"/>
          </a:xfrm>
          <a:prstGeom prst="cloud">
            <a:avLst/>
          </a:prstGeom>
          <a:solidFill>
            <a:srgbClr val="eeeeee"/>
          </a:solidFill>
          <a:ln w="9360">
            <a:solidFill>
              <a:srgbClr val="595959"/>
            </a:solidFill>
            <a:round/>
          </a:ln>
        </p:spPr>
        <p:txBody>
          <a:bodyPr tIns="91440" bIns="91440" anchor="ctr"/>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r>
              <a:rPr lang="en-US" sz="1100">
                <a:solidFill>
                  <a:srgbClr val="000000"/>
                </a:solidFill>
                <a:latin typeface="Arial"/>
                <a:ea typeface="Arial"/>
              </a:rPr>
              <a:t>
</a:t>
            </a:r>
            <a:r>
              <a:rPr lang="en-US" sz="1100">
                <a:solidFill>
                  <a:srgbClr val="000000"/>
                </a:solidFill>
                <a:latin typeface="Arial"/>
                <a:ea typeface="Arial"/>
              </a:rPr>
              <a:t>the very public internet</a:t>
            </a:r>
            <a:endParaRPr/>
          </a:p>
        </p:txBody>
      </p:sp>
      <p:sp>
        <p:nvSpPr>
          <p:cNvPr id="193" name="CustomShape 5"/>
          <p:cNvSpPr/>
          <p:nvPr/>
        </p:nvSpPr>
        <p:spPr>
          <a:xfrm>
            <a:off x="5657760" y="395280"/>
            <a:ext cx="2880000" cy="662760"/>
          </a:xfrm>
          <a:prstGeom prst="flowChartExtract">
            <a:avLst/>
          </a:prstGeom>
          <a:solidFill>
            <a:srgbClr val="eeeeee"/>
          </a:solidFill>
          <a:ln w="9360">
            <a:solidFill>
              <a:srgbClr val="595959"/>
            </a:solidFill>
            <a:round/>
          </a:ln>
        </p:spPr>
      </p:sp>
      <p:sp>
        <p:nvSpPr>
          <p:cNvPr id="194" name="CustomShape 6"/>
          <p:cNvSpPr/>
          <p:nvPr/>
        </p:nvSpPr>
        <p:spPr>
          <a:xfrm>
            <a:off x="800280" y="2430000"/>
            <a:ext cx="1565640" cy="604800"/>
          </a:xfrm>
          <a:prstGeom prst="trapezoid">
            <a:avLst>
              <a:gd name="adj" fmla="val 25000"/>
            </a:avLst>
          </a:prstGeom>
          <a:solidFill>
            <a:srgbClr val="999999"/>
          </a:solidFill>
          <a:ln w="9360">
            <a:solidFill>
              <a:srgbClr val="595959"/>
            </a:solidFill>
            <a:round/>
          </a:ln>
        </p:spPr>
      </p:sp>
      <p:sp>
        <p:nvSpPr>
          <p:cNvPr id="195" name="CustomShape 7"/>
          <p:cNvSpPr/>
          <p:nvPr/>
        </p:nvSpPr>
        <p:spPr>
          <a:xfrm>
            <a:off x="994320" y="1732680"/>
            <a:ext cx="1199880" cy="662760"/>
          </a:xfrm>
          <a:prstGeom prst="rect">
            <a:avLst/>
          </a:prstGeom>
          <a:solidFill>
            <a:srgbClr val="eeeeee"/>
          </a:solidFill>
          <a:ln w="9360">
            <a:solidFill>
              <a:srgbClr val="595959"/>
            </a:solidFill>
            <a:round/>
          </a:ln>
        </p:spPr>
      </p:sp>
      <p:sp>
        <p:nvSpPr>
          <p:cNvPr id="196" name="CustomShape 8"/>
          <p:cNvSpPr/>
          <p:nvPr/>
        </p:nvSpPr>
        <p:spPr>
          <a:xfrm>
            <a:off x="6492240" y="693720"/>
            <a:ext cx="1776240" cy="585000"/>
          </a:xfrm>
          <a:prstGeom prst="rect">
            <a:avLst/>
          </a:prstGeom>
          <a:noFill/>
          <a:ln>
            <a:noFill/>
          </a:ln>
        </p:spPr>
        <p:txBody>
          <a:bodyPr tIns="91440" bIns="91440"/>
          <a:p>
            <a:pPr>
              <a:lnSpc>
                <a:spcPct val="100000"/>
              </a:lnSpc>
            </a:pPr>
            <a:r>
              <a:rPr lang="en-US" sz="1400">
                <a:solidFill>
                  <a:srgbClr val="000000"/>
                </a:solidFill>
                <a:latin typeface="Arial"/>
                <a:ea typeface="Arial"/>
              </a:rPr>
              <a:t>your abode</a:t>
            </a:r>
            <a:endParaRPr/>
          </a:p>
        </p:txBody>
      </p:sp>
      <p:sp>
        <p:nvSpPr>
          <p:cNvPr id="197" name="CustomShape 9"/>
          <p:cNvSpPr/>
          <p:nvPr/>
        </p:nvSpPr>
        <p:spPr>
          <a:xfrm>
            <a:off x="535680" y="484560"/>
            <a:ext cx="1776240" cy="585000"/>
          </a:xfrm>
          <a:prstGeom prst="rect">
            <a:avLst/>
          </a:prstGeom>
          <a:noFill/>
          <a:ln>
            <a:noFill/>
          </a:ln>
        </p:spPr>
        <p:txBody>
          <a:bodyPr tIns="91440" bIns="91440"/>
          <a:p>
            <a:pPr>
              <a:lnSpc>
                <a:spcPct val="100000"/>
              </a:lnSpc>
            </a:pPr>
            <a:r>
              <a:rPr lang="en-US" sz="1400">
                <a:solidFill>
                  <a:srgbClr val="000000"/>
                </a:solidFill>
                <a:latin typeface="Arial"/>
                <a:ea typeface="Arial"/>
              </a:rPr>
              <a:t>you, out in the world</a:t>
            </a:r>
            <a:endParaRPr/>
          </a:p>
        </p:txBody>
      </p:sp>
      <p:sp>
        <p:nvSpPr>
          <p:cNvPr id="198" name="CustomShape 10"/>
          <p:cNvSpPr/>
          <p:nvPr/>
        </p:nvSpPr>
        <p:spPr>
          <a:xfrm>
            <a:off x="3461760" y="564840"/>
            <a:ext cx="1053360" cy="974880"/>
          </a:xfrm>
          <a:prstGeom prst="flowChartMagneticDisk">
            <a:avLst/>
          </a:prstGeom>
          <a:solidFill>
            <a:srgbClr val="eeeeee"/>
          </a:solidFill>
          <a:ln w="9360">
            <a:solidFill>
              <a:srgbClr val="595959"/>
            </a:solidFill>
            <a:round/>
          </a:ln>
        </p:spPr>
        <p:txBody>
          <a:bodyPr tIns="91440" bIns="91440" anchor="ctr"/>
          <a:p>
            <a:pPr>
              <a:lnSpc>
                <a:spcPct val="100000"/>
              </a:lnSpc>
            </a:pPr>
            <a:r>
              <a:rPr lang="en-US" sz="1200">
                <a:solidFill>
                  <a:srgbClr val="000000"/>
                </a:solidFill>
                <a:latin typeface="Arial"/>
                <a:ea typeface="Arial"/>
              </a:rPr>
              <a:t>no data</a:t>
            </a:r>
            <a:endParaRPr/>
          </a:p>
          <a:p>
            <a:pPr>
              <a:lnSpc>
                <a:spcPct val="100000"/>
              </a:lnSpc>
            </a:pPr>
            <a:r>
              <a:rPr lang="en-US" sz="1200">
                <a:solidFill>
                  <a:srgbClr val="000000"/>
                </a:solidFill>
                <a:latin typeface="Arial"/>
                <a:ea typeface="Arial"/>
              </a:rPr>
              <a:t>sad cloud :(</a:t>
            </a:r>
            <a:endParaRPr/>
          </a:p>
        </p:txBody>
      </p:sp>
      <p:pic>
        <p:nvPicPr>
          <p:cNvPr id="199" name="Shape 190" descr=""/>
          <p:cNvPicPr/>
          <p:nvPr/>
        </p:nvPicPr>
        <p:blipFill>
          <a:blip r:embed="rId1"/>
          <a:srcRect l="426547" t="267313" r="436516" b="1055663"/>
          <a:stretch>
            <a:fillRect/>
          </a:stretch>
        </p:blipFill>
        <p:spPr>
          <a:xfrm>
            <a:off x="6690600" y="1583280"/>
            <a:ext cx="1617120" cy="685440"/>
          </a:xfrm>
          <a:prstGeom prst="rect">
            <a:avLst/>
          </a:prstGeom>
          <a:ln>
            <a:noFill/>
          </a:ln>
        </p:spPr>
      </p:pic>
      <p:sp>
        <p:nvSpPr>
          <p:cNvPr id="200" name="CustomShape 11"/>
          <p:cNvSpPr/>
          <p:nvPr/>
        </p:nvSpPr>
        <p:spPr>
          <a:xfrm>
            <a:off x="6670800" y="1272240"/>
            <a:ext cx="1784520" cy="411840"/>
          </a:xfrm>
          <a:prstGeom prst="rect">
            <a:avLst/>
          </a:prstGeom>
          <a:noFill/>
          <a:ln>
            <a:noFill/>
          </a:ln>
        </p:spPr>
        <p:txBody>
          <a:bodyPr tIns="91440" bIns="91440"/>
          <a:p>
            <a:pPr>
              <a:lnSpc>
                <a:spcPct val="100000"/>
              </a:lnSpc>
            </a:pPr>
            <a:r>
              <a:rPr lang="en-US" sz="1200">
                <a:solidFill>
                  <a:srgbClr val="000000"/>
                </a:solidFill>
                <a:latin typeface="Arial"/>
                <a:ea typeface="Arial"/>
              </a:rPr>
              <a:t>your tiny human thing</a:t>
            </a:r>
            <a:endParaRPr/>
          </a:p>
        </p:txBody>
      </p:sp>
      <p:sp>
        <p:nvSpPr>
          <p:cNvPr id="201" name="CustomShape 12"/>
          <p:cNvSpPr/>
          <p:nvPr/>
        </p:nvSpPr>
        <p:spPr>
          <a:xfrm>
            <a:off x="5805000" y="2269080"/>
            <a:ext cx="548280" cy="604800"/>
          </a:xfrm>
          <a:prstGeom prst="rect">
            <a:avLst/>
          </a:prstGeom>
          <a:solidFill>
            <a:srgbClr val="eeeeee"/>
          </a:solidFill>
          <a:ln w="9360">
            <a:solidFill>
              <a:srgbClr val="595959"/>
            </a:solidFill>
            <a:round/>
          </a:ln>
        </p:spPr>
      </p:sp>
      <p:sp>
        <p:nvSpPr>
          <p:cNvPr id="202" name="CustomShape 13"/>
          <p:cNvSpPr/>
          <p:nvPr/>
        </p:nvSpPr>
        <p:spPr>
          <a:xfrm>
            <a:off x="5883480" y="2404800"/>
            <a:ext cx="397440" cy="327600"/>
          </a:xfrm>
          <a:prstGeom prst="ellipse">
            <a:avLst/>
          </a:prstGeom>
          <a:solidFill>
            <a:srgbClr val="434343"/>
          </a:solidFill>
          <a:ln w="9360">
            <a:solidFill>
              <a:srgbClr val="595959"/>
            </a:solidFill>
            <a:round/>
          </a:ln>
        </p:spPr>
      </p:sp>
      <p:sp>
        <p:nvSpPr>
          <p:cNvPr id="203" name="CustomShape 14"/>
          <p:cNvSpPr/>
          <p:nvPr/>
        </p:nvSpPr>
        <p:spPr>
          <a:xfrm>
            <a:off x="6294240" y="2405880"/>
            <a:ext cx="1006560" cy="411840"/>
          </a:xfrm>
          <a:prstGeom prst="rect">
            <a:avLst/>
          </a:prstGeom>
          <a:noFill/>
          <a:ln>
            <a:noFill/>
          </a:ln>
        </p:spPr>
        <p:txBody>
          <a:bodyPr tIns="91440" bIns="91440"/>
          <a:p>
            <a:pPr>
              <a:lnSpc>
                <a:spcPct val="100000"/>
              </a:lnSpc>
            </a:pPr>
            <a:r>
              <a:rPr lang="en-US" sz="1200">
                <a:solidFill>
                  <a:srgbClr val="000000"/>
                </a:solidFill>
                <a:latin typeface="Arial"/>
                <a:ea typeface="Arial"/>
              </a:rPr>
              <a:t>your cam thing</a:t>
            </a:r>
            <a:endParaRPr/>
          </a:p>
        </p:txBody>
      </p:sp>
      <p:sp>
        <p:nvSpPr>
          <p:cNvPr id="204" name="CustomShape 15"/>
          <p:cNvSpPr/>
          <p:nvPr/>
        </p:nvSpPr>
        <p:spPr>
          <a:xfrm>
            <a:off x="5978520" y="2489760"/>
            <a:ext cx="219960" cy="163440"/>
          </a:xfrm>
          <a:prstGeom prst="ellipse">
            <a:avLst/>
          </a:prstGeom>
          <a:solidFill>
            <a:srgbClr val="eeeeee"/>
          </a:solidFill>
          <a:ln w="9360">
            <a:solidFill>
              <a:srgbClr val="595959"/>
            </a:solidFill>
            <a:round/>
          </a:ln>
        </p:spPr>
      </p:sp>
      <p:pic>
        <p:nvPicPr>
          <p:cNvPr id="205" name="Shape 198" descr=""/>
          <p:cNvPicPr/>
          <p:nvPr/>
        </p:nvPicPr>
        <p:blipFill>
          <a:blip r:embed="rId2"/>
          <a:stretch>
            <a:fillRect/>
          </a:stretch>
        </p:blipFill>
        <p:spPr>
          <a:xfrm>
            <a:off x="987120" y="1744200"/>
            <a:ext cx="1199880" cy="685440"/>
          </a:xfrm>
          <a:prstGeom prst="rect">
            <a:avLst/>
          </a:prstGeom>
          <a:ln>
            <a:noFill/>
          </a:ln>
        </p:spPr>
      </p:pic>
      <p:sp>
        <p:nvSpPr>
          <p:cNvPr id="206" name="CustomShape 16"/>
          <p:cNvSpPr/>
          <p:nvPr/>
        </p:nvSpPr>
        <p:spPr>
          <a:xfrm>
            <a:off x="1384560" y="2855160"/>
            <a:ext cx="927360" cy="722160"/>
          </a:xfrm>
          <a:prstGeom prst="ellipse">
            <a:avLst/>
          </a:prstGeom>
          <a:solidFill>
            <a:srgbClr val="93c47d"/>
          </a:solidFill>
          <a:ln w="9360">
            <a:solidFill>
              <a:srgbClr val="595959"/>
            </a:solidFill>
            <a:round/>
          </a:ln>
        </p:spPr>
        <p:txBody>
          <a:bodyPr tIns="91440" bIns="91440" anchor="ctr"/>
          <a:p>
            <a:pPr algn="ctr">
              <a:lnSpc>
                <a:spcPct val="120000"/>
              </a:lnSpc>
            </a:pPr>
            <a:r>
              <a:rPr lang="en-US" sz="1000">
                <a:solidFill>
                  <a:srgbClr val="000000"/>
                </a:solidFill>
                <a:latin typeface="Arial"/>
                <a:ea typeface="Arial"/>
              </a:rPr>
              <a:t>Tor</a:t>
            </a:r>
            <a:endParaRPr/>
          </a:p>
          <a:p>
            <a:pPr algn="ctr">
              <a:lnSpc>
                <a:spcPct val="120000"/>
              </a:lnSpc>
            </a:pPr>
            <a:r>
              <a:rPr lang="en-US" sz="1000">
                <a:solidFill>
                  <a:srgbClr val="000000"/>
                </a:solidFill>
                <a:latin typeface="Arial"/>
                <a:ea typeface="Arial"/>
              </a:rPr>
              <a:t>Client / Browser</a:t>
            </a:r>
            <a:endParaRPr/>
          </a:p>
          <a:p>
            <a:pPr>
              <a:lnSpc>
                <a:spcPct val="115000"/>
              </a:lnSpc>
            </a:pPr>
            <a:endParaRPr/>
          </a:p>
        </p:txBody>
      </p:sp>
      <p:sp>
        <p:nvSpPr>
          <p:cNvPr id="207" name="CustomShape 17"/>
          <p:cNvSpPr/>
          <p:nvPr/>
        </p:nvSpPr>
        <p:spPr>
          <a:xfrm>
            <a:off x="5729040" y="1346400"/>
            <a:ext cx="927360" cy="813960"/>
          </a:xfrm>
          <a:prstGeom prst="ellipse">
            <a:avLst/>
          </a:prstGeom>
          <a:solidFill>
            <a:srgbClr val="93c47d"/>
          </a:solidFill>
          <a:ln w="9360">
            <a:solidFill>
              <a:srgbClr val="595959"/>
            </a:solidFill>
            <a:round/>
          </a:ln>
        </p:spPr>
        <p:txBody>
          <a:bodyPr tIns="91440" bIns="91440" anchor="ctr"/>
          <a:p>
            <a:pPr>
              <a:lnSpc>
                <a:spcPct val="115000"/>
              </a:lnSpc>
            </a:pPr>
            <a:r>
              <a:rPr lang="en-US" sz="1000">
                <a:solidFill>
                  <a:srgbClr val="000000"/>
                </a:solidFill>
                <a:latin typeface="Arial"/>
                <a:ea typeface="Arial"/>
              </a:rPr>
              <a:t>Onion</a:t>
            </a:r>
            <a:endParaRPr/>
          </a:p>
          <a:p>
            <a:pPr>
              <a:lnSpc>
                <a:spcPct val="115000"/>
              </a:lnSpc>
            </a:pPr>
            <a:r>
              <a:rPr lang="en-US" sz="1000">
                <a:solidFill>
                  <a:srgbClr val="000000"/>
                </a:solidFill>
                <a:latin typeface="Arial"/>
                <a:ea typeface="Arial"/>
              </a:rPr>
              <a:t>Service</a:t>
            </a:r>
            <a:endParaRPr/>
          </a:p>
        </p:txBody>
      </p:sp>
      <p:sp>
        <p:nvSpPr>
          <p:cNvPr id="208" name="CustomShape 18"/>
          <p:cNvSpPr/>
          <p:nvPr/>
        </p:nvSpPr>
        <p:spPr>
          <a:xfrm flipH="1">
            <a:off x="6081480" y="2160720"/>
            <a:ext cx="110520" cy="243720"/>
          </a:xfrm>
          <a:prstGeom prst="straightConnector1">
            <a:avLst/>
          </a:prstGeom>
          <a:noFill/>
          <a:ln w="9360">
            <a:solidFill>
              <a:srgbClr val="6aa84f"/>
            </a:solidFill>
            <a:round/>
            <a:tailEnd len="lg" type="triangle" w="lg"/>
          </a:ln>
        </p:spPr>
      </p:sp>
      <p:sp>
        <p:nvSpPr>
          <p:cNvPr id="209" name="CustomShape 19"/>
          <p:cNvSpPr/>
          <p:nvPr/>
        </p:nvSpPr>
        <p:spPr>
          <a:xfrm>
            <a:off x="2603880" y="2321640"/>
            <a:ext cx="618120" cy="498240"/>
          </a:xfrm>
          <a:prstGeom prst="ellipse">
            <a:avLst/>
          </a:prstGeom>
          <a:solidFill>
            <a:srgbClr val="93c47d"/>
          </a:solidFill>
          <a:ln w="9360">
            <a:solidFill>
              <a:srgbClr val="595959"/>
            </a:solidFill>
            <a:round/>
          </a:ln>
        </p:spPr>
        <p:txBody>
          <a:bodyPr tIns="91440" bIns="91440" anchor="ctr"/>
          <a:p>
            <a:pPr algn="ctr">
              <a:lnSpc>
                <a:spcPct val="115000"/>
              </a:lnSpc>
            </a:pPr>
            <a:r>
              <a:rPr lang="en-US" sz="1000">
                <a:solidFill>
                  <a:srgbClr val="000000"/>
                </a:solidFill>
                <a:latin typeface="Arial"/>
                <a:ea typeface="Arial"/>
              </a:rPr>
              <a:t>Tor</a:t>
            </a:r>
            <a:endParaRPr/>
          </a:p>
        </p:txBody>
      </p:sp>
      <p:sp>
        <p:nvSpPr>
          <p:cNvPr id="210" name="CustomShape 20"/>
          <p:cNvSpPr/>
          <p:nvPr/>
        </p:nvSpPr>
        <p:spPr>
          <a:xfrm>
            <a:off x="3594600" y="2550240"/>
            <a:ext cx="618120" cy="498240"/>
          </a:xfrm>
          <a:prstGeom prst="ellipse">
            <a:avLst/>
          </a:prstGeom>
          <a:solidFill>
            <a:srgbClr val="93c47d"/>
          </a:solidFill>
          <a:ln w="9360">
            <a:solidFill>
              <a:srgbClr val="595959"/>
            </a:solidFill>
            <a:round/>
          </a:ln>
        </p:spPr>
        <p:txBody>
          <a:bodyPr tIns="91440" bIns="91440" anchor="ctr"/>
          <a:p>
            <a:pPr algn="ctr">
              <a:lnSpc>
                <a:spcPct val="115000"/>
              </a:lnSpc>
            </a:pPr>
            <a:r>
              <a:rPr lang="en-US" sz="1000">
                <a:solidFill>
                  <a:srgbClr val="000000"/>
                </a:solidFill>
                <a:latin typeface="Arial"/>
                <a:ea typeface="Arial"/>
              </a:rPr>
              <a:t>Tor</a:t>
            </a:r>
            <a:endParaRPr/>
          </a:p>
        </p:txBody>
      </p:sp>
      <p:sp>
        <p:nvSpPr>
          <p:cNvPr id="211" name="CustomShape 21"/>
          <p:cNvSpPr/>
          <p:nvPr/>
        </p:nvSpPr>
        <p:spPr>
          <a:xfrm>
            <a:off x="4280400" y="1864440"/>
            <a:ext cx="618120" cy="498240"/>
          </a:xfrm>
          <a:prstGeom prst="ellipse">
            <a:avLst/>
          </a:prstGeom>
          <a:solidFill>
            <a:srgbClr val="93c47d"/>
          </a:solidFill>
          <a:ln w="9360">
            <a:solidFill>
              <a:srgbClr val="595959"/>
            </a:solidFill>
            <a:round/>
          </a:ln>
        </p:spPr>
        <p:txBody>
          <a:bodyPr tIns="91440" bIns="91440" anchor="ctr"/>
          <a:p>
            <a:pPr algn="ctr">
              <a:lnSpc>
                <a:spcPct val="115000"/>
              </a:lnSpc>
            </a:pPr>
            <a:r>
              <a:rPr lang="en-US" sz="1000">
                <a:solidFill>
                  <a:srgbClr val="000000"/>
                </a:solidFill>
                <a:latin typeface="Arial"/>
                <a:ea typeface="Arial"/>
              </a:rPr>
              <a:t>Tor</a:t>
            </a:r>
            <a:endParaRPr/>
          </a:p>
        </p:txBody>
      </p:sp>
      <p:sp>
        <p:nvSpPr>
          <p:cNvPr id="212" name="CustomShape 22"/>
          <p:cNvSpPr/>
          <p:nvPr/>
        </p:nvSpPr>
        <p:spPr>
          <a:xfrm>
            <a:off x="4813560" y="2474280"/>
            <a:ext cx="618120" cy="498240"/>
          </a:xfrm>
          <a:prstGeom prst="ellipse">
            <a:avLst/>
          </a:prstGeom>
          <a:solidFill>
            <a:srgbClr val="93c47d"/>
          </a:solidFill>
          <a:ln w="9360">
            <a:solidFill>
              <a:srgbClr val="595959"/>
            </a:solidFill>
            <a:round/>
          </a:ln>
        </p:spPr>
        <p:txBody>
          <a:bodyPr tIns="91440" bIns="91440" anchor="ctr"/>
          <a:p>
            <a:pPr algn="ctr">
              <a:lnSpc>
                <a:spcPct val="115000"/>
              </a:lnSpc>
            </a:pPr>
            <a:r>
              <a:rPr lang="en-US" sz="1000">
                <a:solidFill>
                  <a:srgbClr val="000000"/>
                </a:solidFill>
                <a:latin typeface="Arial"/>
                <a:ea typeface="Arial"/>
              </a:rPr>
              <a:t>Tor</a:t>
            </a:r>
            <a:endParaRPr/>
          </a:p>
        </p:txBody>
      </p:sp>
      <p:sp>
        <p:nvSpPr>
          <p:cNvPr id="213" name="CustomShape 23"/>
          <p:cNvSpPr/>
          <p:nvPr/>
        </p:nvSpPr>
        <p:spPr>
          <a:xfrm flipH="1" rot="10800000">
            <a:off x="2175840" y="2571480"/>
            <a:ext cx="427320" cy="389520"/>
          </a:xfrm>
          <a:prstGeom prst="straightConnector1">
            <a:avLst/>
          </a:prstGeom>
          <a:noFill/>
          <a:ln w="19080">
            <a:solidFill>
              <a:srgbClr val="38761d"/>
            </a:solidFill>
            <a:round/>
            <a:tailEnd len="lg" type="triangle" w="lg"/>
          </a:ln>
        </p:spPr>
      </p:sp>
      <p:sp>
        <p:nvSpPr>
          <p:cNvPr id="214" name="CustomShape 24"/>
          <p:cNvSpPr/>
          <p:nvPr/>
        </p:nvSpPr>
        <p:spPr>
          <a:xfrm>
            <a:off x="3222000" y="2571120"/>
            <a:ext cx="371880" cy="228240"/>
          </a:xfrm>
          <a:prstGeom prst="straightConnector1">
            <a:avLst/>
          </a:prstGeom>
          <a:noFill/>
          <a:ln w="19080">
            <a:solidFill>
              <a:srgbClr val="38761d"/>
            </a:solidFill>
            <a:round/>
            <a:tailEnd len="lg" type="triangle" w="lg"/>
          </a:ln>
        </p:spPr>
      </p:sp>
      <p:sp>
        <p:nvSpPr>
          <p:cNvPr id="215" name="CustomShape 25"/>
          <p:cNvSpPr/>
          <p:nvPr/>
        </p:nvSpPr>
        <p:spPr>
          <a:xfrm flipH="1" rot="10800000">
            <a:off x="4122360" y="2290320"/>
            <a:ext cx="248400" cy="333000"/>
          </a:xfrm>
          <a:prstGeom prst="straightConnector1">
            <a:avLst/>
          </a:prstGeom>
          <a:noFill/>
          <a:ln w="19080">
            <a:solidFill>
              <a:srgbClr val="38761d"/>
            </a:solidFill>
            <a:round/>
            <a:tailEnd len="lg" type="triangle" w="lg"/>
          </a:ln>
        </p:spPr>
      </p:sp>
      <p:sp>
        <p:nvSpPr>
          <p:cNvPr id="216" name="CustomShape 26"/>
          <p:cNvSpPr/>
          <p:nvPr/>
        </p:nvSpPr>
        <p:spPr>
          <a:xfrm>
            <a:off x="4808160" y="2289960"/>
            <a:ext cx="96120" cy="256680"/>
          </a:xfrm>
          <a:prstGeom prst="straightConnector1">
            <a:avLst/>
          </a:prstGeom>
          <a:noFill/>
          <a:ln w="19080">
            <a:solidFill>
              <a:srgbClr val="38761d"/>
            </a:solidFill>
            <a:round/>
            <a:tailEnd len="lg" type="triangle" w="lg"/>
          </a:ln>
        </p:spPr>
      </p:sp>
      <p:sp>
        <p:nvSpPr>
          <p:cNvPr id="217" name="CustomShape 27"/>
          <p:cNvSpPr/>
          <p:nvPr/>
        </p:nvSpPr>
        <p:spPr>
          <a:xfrm>
            <a:off x="5582160" y="997920"/>
            <a:ext cx="16920" cy="2098440"/>
          </a:xfrm>
          <a:prstGeom prst="straightConnector1">
            <a:avLst/>
          </a:prstGeom>
          <a:noFill/>
          <a:ln w="76320">
            <a:solidFill>
              <a:srgbClr val="6aa84f"/>
            </a:solidFill>
            <a:round/>
          </a:ln>
        </p:spPr>
      </p:sp>
      <p:sp>
        <p:nvSpPr>
          <p:cNvPr id="218" name="CustomShape 28"/>
          <p:cNvSpPr/>
          <p:nvPr/>
        </p:nvSpPr>
        <p:spPr>
          <a:xfrm>
            <a:off x="2386800" y="1272240"/>
            <a:ext cx="16920" cy="2098440"/>
          </a:xfrm>
          <a:prstGeom prst="straightConnector1">
            <a:avLst/>
          </a:prstGeom>
          <a:noFill/>
          <a:ln w="76320">
            <a:solidFill>
              <a:srgbClr val="6aa84f"/>
            </a:solidFill>
            <a:round/>
          </a:ln>
        </p:spPr>
      </p:sp>
      <p:sp>
        <p:nvSpPr>
          <p:cNvPr id="219" name="CustomShape 29"/>
          <p:cNvSpPr/>
          <p:nvPr/>
        </p:nvSpPr>
        <p:spPr>
          <a:xfrm flipH="1">
            <a:off x="5340600" y="2041560"/>
            <a:ext cx="523080" cy="505440"/>
          </a:xfrm>
          <a:prstGeom prst="straightConnector1">
            <a:avLst/>
          </a:prstGeom>
          <a:noFill/>
          <a:ln w="19080">
            <a:solidFill>
              <a:srgbClr val="38761d"/>
            </a:solidFill>
            <a:round/>
            <a:tailEnd len="lg" type="triangle" w="lg"/>
          </a:ln>
        </p:spPr>
      </p:sp>
      <p:sp>
        <p:nvSpPr>
          <p:cNvPr id="220" name="CustomShape 30"/>
          <p:cNvSpPr/>
          <p:nvPr/>
        </p:nvSpPr>
        <p:spPr>
          <a:xfrm>
            <a:off x="4280400" y="3645360"/>
            <a:ext cx="5015520" cy="585000"/>
          </a:xfrm>
          <a:prstGeom prst="rect">
            <a:avLst/>
          </a:prstGeom>
          <a:noFill/>
          <a:ln>
            <a:noFill/>
          </a:ln>
        </p:spPr>
        <p:txBody>
          <a:bodyPr tIns="91440" bIns="91440"/>
          <a:p>
            <a:pPr>
              <a:lnSpc>
                <a:spcPct val="100000"/>
              </a:lnSpc>
            </a:pPr>
            <a:r>
              <a:rPr lang="en-US" sz="1400">
                <a:solidFill>
                  <a:srgbClr val="000000"/>
                </a:solidFill>
                <a:latin typeface="Arial"/>
                <a:ea typeface="Arial"/>
              </a:rPr>
              <a:t>sad haxxors :(</a:t>
            </a:r>
            <a:endParaRPr/>
          </a:p>
        </p:txBody>
      </p:sp>
      <p:sp>
        <p:nvSpPr>
          <p:cNvPr id="221" name="CustomShape 31"/>
          <p:cNvSpPr/>
          <p:nvPr/>
        </p:nvSpPr>
        <p:spPr>
          <a:xfrm flipH="1">
            <a:off x="3665520" y="3938040"/>
            <a:ext cx="613800" cy="151200"/>
          </a:xfrm>
          <a:prstGeom prst="straightConnector1">
            <a:avLst/>
          </a:prstGeom>
          <a:noFill/>
          <a:ln w="19080">
            <a:solidFill>
              <a:srgbClr val="999999"/>
            </a:solidFill>
            <a:custDash>
              <a:ds d="53000" sp="159000"/>
            </a:custDash>
            <a:round/>
            <a:tailEnd len="lg" type="triangle" w="lg"/>
          </a:ln>
        </p:spPr>
      </p:sp>
      <p:sp>
        <p:nvSpPr>
          <p:cNvPr id="222" name="CustomShape 32"/>
          <p:cNvSpPr/>
          <p:nvPr/>
        </p:nvSpPr>
        <p:spPr>
          <a:xfrm>
            <a:off x="5582160" y="3864240"/>
            <a:ext cx="1323360" cy="286920"/>
          </a:xfrm>
          <a:prstGeom prst="straightConnector1">
            <a:avLst/>
          </a:prstGeom>
          <a:noFill/>
          <a:ln w="19080">
            <a:solidFill>
              <a:srgbClr val="999999"/>
            </a:solidFill>
            <a:custDash>
              <a:ds d="53000" sp="159000"/>
            </a:custDash>
            <a:round/>
            <a:tailEnd len="lg" type="triangle" w="lg"/>
          </a:ln>
        </p:spPr>
      </p:sp>
      <p:sp>
        <p:nvSpPr>
          <p:cNvPr id="223" name="CustomShape 33"/>
          <p:cNvSpPr/>
          <p:nvPr/>
        </p:nvSpPr>
        <p:spPr>
          <a:xfrm>
            <a:off x="2438280" y="1607760"/>
            <a:ext cx="3144600" cy="389520"/>
          </a:xfrm>
          <a:prstGeom prst="rect">
            <a:avLst/>
          </a:prstGeom>
          <a:noFill/>
          <a:ln>
            <a:noFill/>
          </a:ln>
        </p:spPr>
        <p:txBody>
          <a:bodyPr tIns="91440" bIns="91440"/>
          <a:p>
            <a:pPr>
              <a:lnSpc>
                <a:spcPct val="100000"/>
              </a:lnSpc>
            </a:pPr>
            <a:r>
              <a:rPr lang="en-US" sz="1200">
                <a:solidFill>
                  <a:srgbClr val="000000"/>
                </a:solidFill>
                <a:latin typeface="Arial"/>
                <a:ea typeface="Arial"/>
              </a:rPr>
              <a:t>Tor: confidential, authenticated, obfuscated</a:t>
            </a:r>
            <a:endParaRPr/>
          </a:p>
        </p:txBody>
      </p:sp>
      <p:sp>
        <p:nvSpPr>
          <p:cNvPr id="224" name="CustomShape 34"/>
          <p:cNvSpPr/>
          <p:nvPr/>
        </p:nvSpPr>
        <p:spPr>
          <a:xfrm>
            <a:off x="1515240" y="-10080"/>
            <a:ext cx="5015520" cy="585000"/>
          </a:xfrm>
          <a:prstGeom prst="rect">
            <a:avLst/>
          </a:prstGeom>
          <a:noFill/>
          <a:ln>
            <a:noFill/>
          </a:ln>
        </p:spPr>
        <p:txBody>
          <a:bodyPr tIns="91440" bIns="91440"/>
          <a:p>
            <a:pPr algn="ctr">
              <a:lnSpc>
                <a:spcPct val="100000"/>
              </a:lnSpc>
            </a:pPr>
            <a:r>
              <a:rPr b="1" lang="en-US" sz="2400">
                <a:solidFill>
                  <a:srgbClr val="000000"/>
                </a:solidFill>
                <a:latin typeface="Arial"/>
                <a:ea typeface="Arial"/>
              </a:rPr>
              <a:t>ONION ROUTED (BEST!)</a:t>
            </a:r>
            <a:endParaRPr/>
          </a:p>
        </p:txBody>
      </p:sp>
      <p:pic>
        <p:nvPicPr>
          <p:cNvPr id="225" name="Shape 218" descr=""/>
          <p:cNvPicPr/>
          <p:nvPr/>
        </p:nvPicPr>
        <p:blipFill>
          <a:blip r:embed="rId3"/>
          <a:stretch>
            <a:fillRect/>
          </a:stretch>
        </p:blipFill>
        <p:spPr>
          <a:xfrm>
            <a:off x="2229480" y="2957760"/>
            <a:ext cx="371880" cy="547560"/>
          </a:xfrm>
          <a:prstGeom prst="rect">
            <a:avLst/>
          </a:prstGeom>
          <a:ln>
            <a:noFill/>
          </a:ln>
        </p:spPr>
      </p:pic>
      <p:pic>
        <p:nvPicPr>
          <p:cNvPr id="226" name="Shape 219" descr=""/>
          <p:cNvPicPr/>
          <p:nvPr/>
        </p:nvPicPr>
        <p:blipFill>
          <a:blip r:embed="rId4"/>
          <a:stretch>
            <a:fillRect/>
          </a:stretch>
        </p:blipFill>
        <p:spPr>
          <a:xfrm>
            <a:off x="5321160" y="2822400"/>
            <a:ext cx="371880" cy="547560"/>
          </a:xfrm>
          <a:prstGeom prst="rect">
            <a:avLst/>
          </a:prstGeom>
          <a:ln>
            <a:noFill/>
          </a:ln>
        </p:spPr>
      </p:pic>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7" name="TextShape 1"/>
          <p:cNvSpPr txBox="1"/>
          <p:nvPr/>
        </p:nvSpPr>
        <p:spPr>
          <a:xfrm>
            <a:off x="311760" y="884880"/>
            <a:ext cx="8520120" cy="3239280"/>
          </a:xfrm>
          <a:prstGeom prst="rect">
            <a:avLst/>
          </a:prstGeom>
        </p:spPr>
        <p:txBody>
          <a:bodyPr tIns="91440" bIns="91440" anchor="ctr"/>
          <a:p>
            <a:pPr>
              <a:lnSpc>
                <a:spcPct val="100000"/>
              </a:lnSpc>
            </a:pPr>
            <a:r>
              <a:rPr lang="en-US" sz="3600">
                <a:solidFill>
                  <a:srgbClr val="000000"/>
                </a:solidFill>
                <a:latin typeface="Arial"/>
                <a:ea typeface="Arial"/>
              </a:rPr>
              <a:t>Tor can safely connect you to your devices at home, and does so with a very realistic and complex threat model in mind </a:t>
            </a:r>
            <a:endParaRPr/>
          </a:p>
        </p:txBody>
      </p:sp>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28" name="Shape 229" descr=""/>
          <p:cNvPicPr/>
          <p:nvPr/>
        </p:nvPicPr>
        <p:blipFill>
          <a:blip r:embed="rId1"/>
          <a:stretch>
            <a:fillRect/>
          </a:stretch>
        </p:blipFill>
        <p:spPr>
          <a:xfrm>
            <a:off x="6203160" y="1236600"/>
            <a:ext cx="2135520" cy="1601640"/>
          </a:xfrm>
          <a:prstGeom prst="rect">
            <a:avLst/>
          </a:prstGeom>
          <a:ln>
            <a:noFill/>
          </a:ln>
        </p:spPr>
      </p:pic>
      <p:sp>
        <p:nvSpPr>
          <p:cNvPr id="229" name="CustomShape 1"/>
          <p:cNvSpPr/>
          <p:nvPr/>
        </p:nvSpPr>
        <p:spPr>
          <a:xfrm>
            <a:off x="350640" y="902160"/>
            <a:ext cx="1096920" cy="974880"/>
          </a:xfrm>
          <a:prstGeom prst="smileyFace">
            <a:avLst>
              <a:gd name="adj" fmla="val 4653"/>
            </a:avLst>
          </a:prstGeom>
          <a:solidFill>
            <a:srgbClr val="fff2cc"/>
          </a:solidFill>
          <a:ln w="9360">
            <a:solidFill>
              <a:srgbClr val="595959"/>
            </a:solidFill>
            <a:round/>
          </a:ln>
        </p:spPr>
      </p:sp>
      <p:sp>
        <p:nvSpPr>
          <p:cNvPr id="230" name="TextShape 2"/>
          <p:cNvSpPr txBox="1"/>
          <p:nvPr/>
        </p:nvSpPr>
        <p:spPr>
          <a:xfrm>
            <a:off x="311760" y="4230720"/>
            <a:ext cx="8561880" cy="604800"/>
          </a:xfrm>
          <a:prstGeom prst="rect">
            <a:avLst/>
          </a:prstGeom>
        </p:spPr>
        <p:txBody>
          <a:bodyPr tIns="91440" bIns="91440" anchor="ctr"/>
          <a:p>
            <a:pPr>
              <a:lnSpc>
                <a:spcPct val="100000"/>
              </a:lnSpc>
            </a:pPr>
            <a:r>
              <a:rPr lang="en-US">
                <a:solidFill>
                  <a:srgbClr val="595959"/>
                </a:solidFill>
                <a:latin typeface="Arial"/>
                <a:ea typeface="Arial"/>
              </a:rPr>
              <a:t>You connect to Your Thing through Tor as an Onion Service</a:t>
            </a:r>
            <a:endParaRPr/>
          </a:p>
          <a:p>
            <a:pPr>
              <a:lnSpc>
                <a:spcPct val="100000"/>
              </a:lnSpc>
            </a:pPr>
            <a:r>
              <a:rPr lang="en-US">
                <a:solidFill>
                  <a:srgbClr val="595959"/>
                </a:solidFill>
                <a:latin typeface="Arial"/>
                <a:ea typeface="Arial"/>
              </a:rPr>
              <a:t>(nobody knows who you are connecting to or what you are seeing except you)</a:t>
            </a:r>
            <a:endParaRPr/>
          </a:p>
        </p:txBody>
      </p:sp>
      <p:sp>
        <p:nvSpPr>
          <p:cNvPr id="231" name="CustomShape 3"/>
          <p:cNvSpPr/>
          <p:nvPr/>
        </p:nvSpPr>
        <p:spPr>
          <a:xfrm>
            <a:off x="2755800" y="1888560"/>
            <a:ext cx="2605680" cy="1839960"/>
          </a:xfrm>
          <a:prstGeom prst="cloud">
            <a:avLst/>
          </a:prstGeom>
          <a:solidFill>
            <a:srgbClr val="eeeeee"/>
          </a:solidFill>
          <a:ln w="9360">
            <a:solidFill>
              <a:srgbClr val="595959"/>
            </a:solidFill>
            <a:round/>
          </a:ln>
        </p:spPr>
        <p:txBody>
          <a:bodyPr tIns="91440" bIns="91440" anchor="ctr"/>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r>
              <a:rPr lang="en-US" sz="1100">
                <a:solidFill>
                  <a:srgbClr val="000000"/>
                </a:solidFill>
                <a:latin typeface="Arial"/>
                <a:ea typeface="Arial"/>
              </a:rPr>
              <a:t>
</a:t>
            </a:r>
            <a:endParaRPr/>
          </a:p>
          <a:p>
            <a:pPr>
              <a:lnSpc>
                <a:spcPct val="100000"/>
              </a:lnSpc>
            </a:pPr>
            <a:r>
              <a:rPr lang="en-US" sz="1100">
                <a:solidFill>
                  <a:srgbClr val="000000"/>
                </a:solidFill>
                <a:latin typeface="Arial"/>
                <a:ea typeface="Arial"/>
              </a:rPr>
              <a:t>the very public internet</a:t>
            </a:r>
            <a:endParaRPr/>
          </a:p>
          <a:p>
            <a:pPr>
              <a:lnSpc>
                <a:spcPct val="100000"/>
              </a:lnSpc>
            </a:pPr>
            <a:endParaRPr/>
          </a:p>
        </p:txBody>
      </p:sp>
      <p:sp>
        <p:nvSpPr>
          <p:cNvPr id="232" name="CustomShape 4"/>
          <p:cNvSpPr/>
          <p:nvPr/>
        </p:nvSpPr>
        <p:spPr>
          <a:xfrm>
            <a:off x="800280" y="2430000"/>
            <a:ext cx="1565640" cy="604800"/>
          </a:xfrm>
          <a:prstGeom prst="trapezoid">
            <a:avLst>
              <a:gd name="adj" fmla="val 25000"/>
            </a:avLst>
          </a:prstGeom>
          <a:solidFill>
            <a:srgbClr val="999999"/>
          </a:solidFill>
          <a:ln w="9360">
            <a:solidFill>
              <a:srgbClr val="595959"/>
            </a:solidFill>
            <a:round/>
          </a:ln>
        </p:spPr>
      </p:sp>
      <p:sp>
        <p:nvSpPr>
          <p:cNvPr id="233" name="CustomShape 5"/>
          <p:cNvSpPr/>
          <p:nvPr/>
        </p:nvSpPr>
        <p:spPr>
          <a:xfrm>
            <a:off x="994320" y="1732680"/>
            <a:ext cx="1199880" cy="662760"/>
          </a:xfrm>
          <a:prstGeom prst="rect">
            <a:avLst/>
          </a:prstGeom>
          <a:solidFill>
            <a:srgbClr val="eeeeee"/>
          </a:solidFill>
          <a:ln w="9360">
            <a:solidFill>
              <a:srgbClr val="595959"/>
            </a:solidFill>
            <a:round/>
          </a:ln>
        </p:spPr>
      </p:sp>
      <p:sp>
        <p:nvSpPr>
          <p:cNvPr id="234" name="CustomShape 6"/>
          <p:cNvSpPr/>
          <p:nvPr/>
        </p:nvSpPr>
        <p:spPr>
          <a:xfrm>
            <a:off x="535680" y="484560"/>
            <a:ext cx="1776240" cy="585000"/>
          </a:xfrm>
          <a:prstGeom prst="rect">
            <a:avLst/>
          </a:prstGeom>
          <a:noFill/>
          <a:ln>
            <a:noFill/>
          </a:ln>
        </p:spPr>
        <p:txBody>
          <a:bodyPr tIns="91440" bIns="91440"/>
          <a:p>
            <a:pPr>
              <a:lnSpc>
                <a:spcPct val="100000"/>
              </a:lnSpc>
            </a:pPr>
            <a:r>
              <a:rPr lang="en-US" sz="1400">
                <a:solidFill>
                  <a:srgbClr val="000000"/>
                </a:solidFill>
                <a:latin typeface="Arial"/>
                <a:ea typeface="Arial"/>
              </a:rPr>
              <a:t>you, out in the world</a:t>
            </a:r>
            <a:endParaRPr/>
          </a:p>
        </p:txBody>
      </p:sp>
      <p:sp>
        <p:nvSpPr>
          <p:cNvPr id="235" name="CustomShape 7"/>
          <p:cNvSpPr/>
          <p:nvPr/>
        </p:nvSpPr>
        <p:spPr>
          <a:xfrm>
            <a:off x="3461760" y="564840"/>
            <a:ext cx="1053360" cy="974880"/>
          </a:xfrm>
          <a:prstGeom prst="flowChartMagneticDisk">
            <a:avLst/>
          </a:prstGeom>
          <a:solidFill>
            <a:srgbClr val="eeeeee"/>
          </a:solidFill>
          <a:ln w="9360">
            <a:solidFill>
              <a:srgbClr val="595959"/>
            </a:solidFill>
            <a:round/>
          </a:ln>
        </p:spPr>
        <p:txBody>
          <a:bodyPr tIns="91440" bIns="91440" anchor="ctr"/>
          <a:p>
            <a:pPr>
              <a:lnSpc>
                <a:spcPct val="100000"/>
              </a:lnSpc>
            </a:pPr>
            <a:r>
              <a:rPr lang="en-US" sz="1200">
                <a:solidFill>
                  <a:srgbClr val="000000"/>
                </a:solidFill>
                <a:latin typeface="Arial"/>
                <a:ea typeface="Arial"/>
              </a:rPr>
              <a:t>no data</a:t>
            </a:r>
            <a:endParaRPr/>
          </a:p>
          <a:p>
            <a:pPr>
              <a:lnSpc>
                <a:spcPct val="100000"/>
              </a:lnSpc>
            </a:pPr>
            <a:r>
              <a:rPr lang="en-US" sz="1200">
                <a:solidFill>
                  <a:srgbClr val="000000"/>
                </a:solidFill>
                <a:latin typeface="Arial"/>
                <a:ea typeface="Arial"/>
              </a:rPr>
              <a:t>sad cloud :(</a:t>
            </a:r>
            <a:endParaRPr/>
          </a:p>
        </p:txBody>
      </p:sp>
      <p:sp>
        <p:nvSpPr>
          <p:cNvPr id="236" name="CustomShape 8"/>
          <p:cNvSpPr/>
          <p:nvPr/>
        </p:nvSpPr>
        <p:spPr>
          <a:xfrm>
            <a:off x="5805000" y="2269080"/>
            <a:ext cx="548280" cy="604800"/>
          </a:xfrm>
          <a:prstGeom prst="rect">
            <a:avLst/>
          </a:prstGeom>
          <a:solidFill>
            <a:srgbClr val="eeeeee"/>
          </a:solidFill>
          <a:ln w="9360">
            <a:solidFill>
              <a:srgbClr val="595959"/>
            </a:solidFill>
            <a:round/>
          </a:ln>
        </p:spPr>
      </p:sp>
      <p:sp>
        <p:nvSpPr>
          <p:cNvPr id="237" name="CustomShape 9"/>
          <p:cNvSpPr/>
          <p:nvPr/>
        </p:nvSpPr>
        <p:spPr>
          <a:xfrm>
            <a:off x="5883480" y="2404800"/>
            <a:ext cx="397440" cy="327600"/>
          </a:xfrm>
          <a:prstGeom prst="ellipse">
            <a:avLst/>
          </a:prstGeom>
          <a:solidFill>
            <a:srgbClr val="434343"/>
          </a:solidFill>
          <a:ln w="9360">
            <a:solidFill>
              <a:srgbClr val="595959"/>
            </a:solidFill>
            <a:round/>
          </a:ln>
        </p:spPr>
      </p:sp>
      <p:sp>
        <p:nvSpPr>
          <p:cNvPr id="238" name="CustomShape 10"/>
          <p:cNvSpPr/>
          <p:nvPr/>
        </p:nvSpPr>
        <p:spPr>
          <a:xfrm>
            <a:off x="6294240" y="2405880"/>
            <a:ext cx="1006560" cy="411840"/>
          </a:xfrm>
          <a:prstGeom prst="rect">
            <a:avLst/>
          </a:prstGeom>
          <a:noFill/>
          <a:ln>
            <a:noFill/>
          </a:ln>
        </p:spPr>
        <p:txBody>
          <a:bodyPr tIns="91440" bIns="91440"/>
          <a:p>
            <a:pPr>
              <a:lnSpc>
                <a:spcPct val="100000"/>
              </a:lnSpc>
            </a:pPr>
            <a:r>
              <a:rPr b="1" lang="en-US" sz="1200">
                <a:solidFill>
                  <a:srgbClr val="000000"/>
                </a:solidFill>
                <a:latin typeface="Arial"/>
                <a:ea typeface="Arial"/>
              </a:rPr>
              <a:t>your car thing</a:t>
            </a:r>
            <a:endParaRPr/>
          </a:p>
        </p:txBody>
      </p:sp>
      <p:sp>
        <p:nvSpPr>
          <p:cNvPr id="239" name="CustomShape 11"/>
          <p:cNvSpPr/>
          <p:nvPr/>
        </p:nvSpPr>
        <p:spPr>
          <a:xfrm>
            <a:off x="5978520" y="2489760"/>
            <a:ext cx="219960" cy="163440"/>
          </a:xfrm>
          <a:prstGeom prst="ellipse">
            <a:avLst/>
          </a:prstGeom>
          <a:solidFill>
            <a:srgbClr val="eeeeee"/>
          </a:solidFill>
          <a:ln w="9360">
            <a:solidFill>
              <a:srgbClr val="595959"/>
            </a:solidFill>
            <a:round/>
          </a:ln>
        </p:spPr>
      </p:sp>
      <p:sp>
        <p:nvSpPr>
          <p:cNvPr id="240" name="CustomShape 12"/>
          <p:cNvSpPr/>
          <p:nvPr/>
        </p:nvSpPr>
        <p:spPr>
          <a:xfrm>
            <a:off x="1384560" y="2855160"/>
            <a:ext cx="927360" cy="722160"/>
          </a:xfrm>
          <a:prstGeom prst="ellipse">
            <a:avLst/>
          </a:prstGeom>
          <a:solidFill>
            <a:srgbClr val="93c47d"/>
          </a:solidFill>
          <a:ln w="9360">
            <a:solidFill>
              <a:srgbClr val="595959"/>
            </a:solidFill>
            <a:round/>
          </a:ln>
        </p:spPr>
        <p:txBody>
          <a:bodyPr tIns="91440" bIns="91440" anchor="ctr"/>
          <a:p>
            <a:pPr algn="ctr">
              <a:lnSpc>
                <a:spcPct val="120000"/>
              </a:lnSpc>
            </a:pPr>
            <a:r>
              <a:rPr lang="en-US" sz="1000">
                <a:solidFill>
                  <a:srgbClr val="000000"/>
                </a:solidFill>
                <a:latin typeface="Arial"/>
                <a:ea typeface="Arial"/>
              </a:rPr>
              <a:t>Tor</a:t>
            </a:r>
            <a:endParaRPr/>
          </a:p>
          <a:p>
            <a:pPr algn="ctr">
              <a:lnSpc>
                <a:spcPct val="120000"/>
              </a:lnSpc>
            </a:pPr>
            <a:r>
              <a:rPr lang="en-US" sz="1000">
                <a:solidFill>
                  <a:srgbClr val="000000"/>
                </a:solidFill>
                <a:latin typeface="Arial"/>
                <a:ea typeface="Arial"/>
              </a:rPr>
              <a:t>Browser</a:t>
            </a:r>
            <a:endParaRPr/>
          </a:p>
          <a:p>
            <a:pPr>
              <a:lnSpc>
                <a:spcPct val="115000"/>
              </a:lnSpc>
            </a:pPr>
            <a:endParaRPr/>
          </a:p>
        </p:txBody>
      </p:sp>
      <p:sp>
        <p:nvSpPr>
          <p:cNvPr id="241" name="CustomShape 13"/>
          <p:cNvSpPr/>
          <p:nvPr/>
        </p:nvSpPr>
        <p:spPr>
          <a:xfrm>
            <a:off x="5729040" y="1346400"/>
            <a:ext cx="927360" cy="813960"/>
          </a:xfrm>
          <a:prstGeom prst="ellipse">
            <a:avLst/>
          </a:prstGeom>
          <a:solidFill>
            <a:srgbClr val="93c47d"/>
          </a:solidFill>
          <a:ln w="9360">
            <a:solidFill>
              <a:srgbClr val="595959"/>
            </a:solidFill>
            <a:round/>
          </a:ln>
        </p:spPr>
        <p:txBody>
          <a:bodyPr tIns="91440" bIns="91440" anchor="ctr"/>
          <a:p>
            <a:pPr>
              <a:lnSpc>
                <a:spcPct val="115000"/>
              </a:lnSpc>
            </a:pPr>
            <a:r>
              <a:rPr lang="en-US" sz="1000">
                <a:solidFill>
                  <a:srgbClr val="000000"/>
                </a:solidFill>
                <a:latin typeface="Arial"/>
                <a:ea typeface="Arial"/>
              </a:rPr>
              <a:t>Onion</a:t>
            </a:r>
            <a:endParaRPr/>
          </a:p>
          <a:p>
            <a:pPr>
              <a:lnSpc>
                <a:spcPct val="115000"/>
              </a:lnSpc>
            </a:pPr>
            <a:r>
              <a:rPr lang="en-US" sz="1000">
                <a:solidFill>
                  <a:srgbClr val="000000"/>
                </a:solidFill>
                <a:latin typeface="Arial"/>
                <a:ea typeface="Arial"/>
              </a:rPr>
              <a:t>Service</a:t>
            </a:r>
            <a:endParaRPr/>
          </a:p>
        </p:txBody>
      </p:sp>
      <p:sp>
        <p:nvSpPr>
          <p:cNvPr id="242" name="CustomShape 14"/>
          <p:cNvSpPr/>
          <p:nvPr/>
        </p:nvSpPr>
        <p:spPr>
          <a:xfrm flipH="1">
            <a:off x="6081480" y="2160720"/>
            <a:ext cx="110520" cy="243720"/>
          </a:xfrm>
          <a:prstGeom prst="straightConnector1">
            <a:avLst/>
          </a:prstGeom>
          <a:noFill/>
          <a:ln w="9360">
            <a:solidFill>
              <a:srgbClr val="6aa84f"/>
            </a:solidFill>
            <a:round/>
            <a:tailEnd len="lg" type="triangle" w="lg"/>
          </a:ln>
        </p:spPr>
      </p:sp>
      <p:sp>
        <p:nvSpPr>
          <p:cNvPr id="243" name="CustomShape 15"/>
          <p:cNvSpPr/>
          <p:nvPr/>
        </p:nvSpPr>
        <p:spPr>
          <a:xfrm>
            <a:off x="2603880" y="2321640"/>
            <a:ext cx="618120" cy="498240"/>
          </a:xfrm>
          <a:prstGeom prst="ellipse">
            <a:avLst/>
          </a:prstGeom>
          <a:solidFill>
            <a:srgbClr val="93c47d"/>
          </a:solidFill>
          <a:ln w="9360">
            <a:solidFill>
              <a:srgbClr val="595959"/>
            </a:solidFill>
            <a:round/>
          </a:ln>
        </p:spPr>
        <p:txBody>
          <a:bodyPr tIns="91440" bIns="91440" anchor="ctr"/>
          <a:p>
            <a:pPr algn="ctr">
              <a:lnSpc>
                <a:spcPct val="115000"/>
              </a:lnSpc>
            </a:pPr>
            <a:r>
              <a:rPr lang="en-US" sz="1000">
                <a:solidFill>
                  <a:srgbClr val="000000"/>
                </a:solidFill>
                <a:latin typeface="Arial"/>
                <a:ea typeface="Arial"/>
              </a:rPr>
              <a:t>Tor</a:t>
            </a:r>
            <a:endParaRPr/>
          </a:p>
        </p:txBody>
      </p:sp>
      <p:sp>
        <p:nvSpPr>
          <p:cNvPr id="244" name="CustomShape 16"/>
          <p:cNvSpPr/>
          <p:nvPr/>
        </p:nvSpPr>
        <p:spPr>
          <a:xfrm>
            <a:off x="3594600" y="2550240"/>
            <a:ext cx="618120" cy="498240"/>
          </a:xfrm>
          <a:prstGeom prst="ellipse">
            <a:avLst/>
          </a:prstGeom>
          <a:solidFill>
            <a:srgbClr val="93c47d"/>
          </a:solidFill>
          <a:ln w="9360">
            <a:solidFill>
              <a:srgbClr val="595959"/>
            </a:solidFill>
            <a:round/>
          </a:ln>
        </p:spPr>
        <p:txBody>
          <a:bodyPr tIns="91440" bIns="91440" anchor="ctr"/>
          <a:p>
            <a:pPr algn="ctr">
              <a:lnSpc>
                <a:spcPct val="115000"/>
              </a:lnSpc>
            </a:pPr>
            <a:r>
              <a:rPr lang="en-US" sz="1000">
                <a:solidFill>
                  <a:srgbClr val="000000"/>
                </a:solidFill>
                <a:latin typeface="Arial"/>
                <a:ea typeface="Arial"/>
              </a:rPr>
              <a:t>Tor</a:t>
            </a:r>
            <a:endParaRPr/>
          </a:p>
        </p:txBody>
      </p:sp>
      <p:sp>
        <p:nvSpPr>
          <p:cNvPr id="245" name="CustomShape 17"/>
          <p:cNvSpPr/>
          <p:nvPr/>
        </p:nvSpPr>
        <p:spPr>
          <a:xfrm>
            <a:off x="4280400" y="1864440"/>
            <a:ext cx="618120" cy="498240"/>
          </a:xfrm>
          <a:prstGeom prst="ellipse">
            <a:avLst/>
          </a:prstGeom>
          <a:solidFill>
            <a:srgbClr val="93c47d"/>
          </a:solidFill>
          <a:ln w="9360">
            <a:solidFill>
              <a:srgbClr val="595959"/>
            </a:solidFill>
            <a:round/>
          </a:ln>
        </p:spPr>
        <p:txBody>
          <a:bodyPr tIns="91440" bIns="91440" anchor="ctr"/>
          <a:p>
            <a:pPr algn="ctr">
              <a:lnSpc>
                <a:spcPct val="115000"/>
              </a:lnSpc>
            </a:pPr>
            <a:r>
              <a:rPr lang="en-US" sz="1000">
                <a:solidFill>
                  <a:srgbClr val="000000"/>
                </a:solidFill>
                <a:latin typeface="Arial"/>
                <a:ea typeface="Arial"/>
              </a:rPr>
              <a:t>Tor</a:t>
            </a:r>
            <a:endParaRPr/>
          </a:p>
        </p:txBody>
      </p:sp>
      <p:sp>
        <p:nvSpPr>
          <p:cNvPr id="246" name="CustomShape 18"/>
          <p:cNvSpPr/>
          <p:nvPr/>
        </p:nvSpPr>
        <p:spPr>
          <a:xfrm>
            <a:off x="4813560" y="2474280"/>
            <a:ext cx="618120" cy="498240"/>
          </a:xfrm>
          <a:prstGeom prst="ellipse">
            <a:avLst/>
          </a:prstGeom>
          <a:solidFill>
            <a:srgbClr val="93c47d"/>
          </a:solidFill>
          <a:ln w="9360">
            <a:solidFill>
              <a:srgbClr val="595959"/>
            </a:solidFill>
            <a:round/>
          </a:ln>
        </p:spPr>
        <p:txBody>
          <a:bodyPr tIns="91440" bIns="91440" anchor="ctr"/>
          <a:p>
            <a:pPr algn="ctr">
              <a:lnSpc>
                <a:spcPct val="115000"/>
              </a:lnSpc>
            </a:pPr>
            <a:r>
              <a:rPr lang="en-US" sz="1000">
                <a:solidFill>
                  <a:srgbClr val="000000"/>
                </a:solidFill>
                <a:latin typeface="Arial"/>
                <a:ea typeface="Arial"/>
              </a:rPr>
              <a:t>Tor</a:t>
            </a:r>
            <a:endParaRPr/>
          </a:p>
        </p:txBody>
      </p:sp>
      <p:sp>
        <p:nvSpPr>
          <p:cNvPr id="247" name="CustomShape 19"/>
          <p:cNvSpPr/>
          <p:nvPr/>
        </p:nvSpPr>
        <p:spPr>
          <a:xfrm flipH="1" rot="10800000">
            <a:off x="2175840" y="2571480"/>
            <a:ext cx="427320" cy="389520"/>
          </a:xfrm>
          <a:prstGeom prst="straightConnector1">
            <a:avLst/>
          </a:prstGeom>
          <a:noFill/>
          <a:ln w="19080">
            <a:solidFill>
              <a:srgbClr val="38761d"/>
            </a:solidFill>
            <a:round/>
            <a:tailEnd len="lg" type="triangle" w="lg"/>
          </a:ln>
        </p:spPr>
      </p:sp>
      <p:sp>
        <p:nvSpPr>
          <p:cNvPr id="248" name="CustomShape 20"/>
          <p:cNvSpPr/>
          <p:nvPr/>
        </p:nvSpPr>
        <p:spPr>
          <a:xfrm>
            <a:off x="3222000" y="2571120"/>
            <a:ext cx="371880" cy="228240"/>
          </a:xfrm>
          <a:prstGeom prst="straightConnector1">
            <a:avLst/>
          </a:prstGeom>
          <a:noFill/>
          <a:ln w="19080">
            <a:solidFill>
              <a:srgbClr val="38761d"/>
            </a:solidFill>
            <a:round/>
            <a:tailEnd len="lg" type="triangle" w="lg"/>
          </a:ln>
        </p:spPr>
      </p:sp>
      <p:sp>
        <p:nvSpPr>
          <p:cNvPr id="249" name="CustomShape 21"/>
          <p:cNvSpPr/>
          <p:nvPr/>
        </p:nvSpPr>
        <p:spPr>
          <a:xfrm flipH="1" rot="10800000">
            <a:off x="4122360" y="2290320"/>
            <a:ext cx="248400" cy="333000"/>
          </a:xfrm>
          <a:prstGeom prst="straightConnector1">
            <a:avLst/>
          </a:prstGeom>
          <a:noFill/>
          <a:ln w="19080">
            <a:solidFill>
              <a:srgbClr val="38761d"/>
            </a:solidFill>
            <a:round/>
            <a:tailEnd len="lg" type="triangle" w="lg"/>
          </a:ln>
        </p:spPr>
      </p:sp>
      <p:sp>
        <p:nvSpPr>
          <p:cNvPr id="250" name="CustomShape 22"/>
          <p:cNvSpPr/>
          <p:nvPr/>
        </p:nvSpPr>
        <p:spPr>
          <a:xfrm>
            <a:off x="4808160" y="2289960"/>
            <a:ext cx="96120" cy="256680"/>
          </a:xfrm>
          <a:prstGeom prst="straightConnector1">
            <a:avLst/>
          </a:prstGeom>
          <a:noFill/>
          <a:ln w="19080">
            <a:solidFill>
              <a:srgbClr val="38761d"/>
            </a:solidFill>
            <a:round/>
            <a:tailEnd len="lg" type="triangle" w="lg"/>
          </a:ln>
        </p:spPr>
      </p:sp>
      <p:sp>
        <p:nvSpPr>
          <p:cNvPr id="251" name="CustomShape 23"/>
          <p:cNvSpPr/>
          <p:nvPr/>
        </p:nvSpPr>
        <p:spPr>
          <a:xfrm>
            <a:off x="5582160" y="997920"/>
            <a:ext cx="16920" cy="2098440"/>
          </a:xfrm>
          <a:prstGeom prst="straightConnector1">
            <a:avLst/>
          </a:prstGeom>
          <a:noFill/>
          <a:ln w="76320">
            <a:solidFill>
              <a:srgbClr val="6aa84f"/>
            </a:solidFill>
            <a:round/>
          </a:ln>
        </p:spPr>
      </p:sp>
      <p:sp>
        <p:nvSpPr>
          <p:cNvPr id="252" name="CustomShape 24"/>
          <p:cNvSpPr/>
          <p:nvPr/>
        </p:nvSpPr>
        <p:spPr>
          <a:xfrm>
            <a:off x="2386800" y="1272240"/>
            <a:ext cx="16920" cy="2098440"/>
          </a:xfrm>
          <a:prstGeom prst="straightConnector1">
            <a:avLst/>
          </a:prstGeom>
          <a:noFill/>
          <a:ln w="76320">
            <a:solidFill>
              <a:srgbClr val="6aa84f"/>
            </a:solidFill>
            <a:round/>
          </a:ln>
        </p:spPr>
      </p:sp>
      <p:sp>
        <p:nvSpPr>
          <p:cNvPr id="253" name="CustomShape 25"/>
          <p:cNvSpPr/>
          <p:nvPr/>
        </p:nvSpPr>
        <p:spPr>
          <a:xfrm flipH="1">
            <a:off x="5340600" y="2041560"/>
            <a:ext cx="523080" cy="505440"/>
          </a:xfrm>
          <a:prstGeom prst="straightConnector1">
            <a:avLst/>
          </a:prstGeom>
          <a:noFill/>
          <a:ln w="19080">
            <a:solidFill>
              <a:srgbClr val="38761d"/>
            </a:solidFill>
            <a:round/>
            <a:tailEnd len="lg" type="triangle" w="lg"/>
          </a:ln>
        </p:spPr>
      </p:sp>
      <p:sp>
        <p:nvSpPr>
          <p:cNvPr id="254" name="CustomShape 26"/>
          <p:cNvSpPr/>
          <p:nvPr/>
        </p:nvSpPr>
        <p:spPr>
          <a:xfrm>
            <a:off x="4280400" y="3645360"/>
            <a:ext cx="5015520" cy="585000"/>
          </a:xfrm>
          <a:prstGeom prst="rect">
            <a:avLst/>
          </a:prstGeom>
          <a:noFill/>
          <a:ln>
            <a:noFill/>
          </a:ln>
        </p:spPr>
        <p:txBody>
          <a:bodyPr tIns="91440" bIns="91440"/>
          <a:p>
            <a:pPr>
              <a:lnSpc>
                <a:spcPct val="100000"/>
              </a:lnSpc>
            </a:pPr>
            <a:r>
              <a:rPr lang="en-US" sz="1400">
                <a:solidFill>
                  <a:srgbClr val="000000"/>
                </a:solidFill>
                <a:latin typeface="Arial"/>
                <a:ea typeface="Arial"/>
              </a:rPr>
              <a:t>sad haxxors :(</a:t>
            </a:r>
            <a:endParaRPr/>
          </a:p>
        </p:txBody>
      </p:sp>
      <p:sp>
        <p:nvSpPr>
          <p:cNvPr id="255" name="CustomShape 27"/>
          <p:cNvSpPr/>
          <p:nvPr/>
        </p:nvSpPr>
        <p:spPr>
          <a:xfrm flipH="1">
            <a:off x="3665520" y="3938040"/>
            <a:ext cx="613800" cy="151200"/>
          </a:xfrm>
          <a:prstGeom prst="straightConnector1">
            <a:avLst/>
          </a:prstGeom>
          <a:noFill/>
          <a:ln w="19080">
            <a:solidFill>
              <a:srgbClr val="999999"/>
            </a:solidFill>
            <a:custDash>
              <a:ds d="53000" sp="159000"/>
            </a:custDash>
            <a:round/>
            <a:tailEnd len="lg" type="triangle" w="lg"/>
          </a:ln>
        </p:spPr>
      </p:sp>
      <p:sp>
        <p:nvSpPr>
          <p:cNvPr id="256" name="CustomShape 28"/>
          <p:cNvSpPr/>
          <p:nvPr/>
        </p:nvSpPr>
        <p:spPr>
          <a:xfrm>
            <a:off x="5582160" y="3864240"/>
            <a:ext cx="1323360" cy="286920"/>
          </a:xfrm>
          <a:prstGeom prst="straightConnector1">
            <a:avLst/>
          </a:prstGeom>
          <a:noFill/>
          <a:ln w="19080">
            <a:solidFill>
              <a:srgbClr val="999999"/>
            </a:solidFill>
            <a:custDash>
              <a:ds d="53000" sp="159000"/>
            </a:custDash>
            <a:round/>
            <a:tailEnd len="lg" type="triangle" w="lg"/>
          </a:ln>
        </p:spPr>
      </p:sp>
      <p:sp>
        <p:nvSpPr>
          <p:cNvPr id="257" name="CustomShape 29"/>
          <p:cNvSpPr/>
          <p:nvPr/>
        </p:nvSpPr>
        <p:spPr>
          <a:xfrm>
            <a:off x="2438280" y="1607760"/>
            <a:ext cx="3144600" cy="389520"/>
          </a:xfrm>
          <a:prstGeom prst="rect">
            <a:avLst/>
          </a:prstGeom>
          <a:noFill/>
          <a:ln>
            <a:noFill/>
          </a:ln>
        </p:spPr>
        <p:txBody>
          <a:bodyPr tIns="91440" bIns="91440"/>
          <a:p>
            <a:pPr>
              <a:lnSpc>
                <a:spcPct val="100000"/>
              </a:lnSpc>
            </a:pPr>
            <a:r>
              <a:rPr lang="en-US" sz="1200">
                <a:solidFill>
                  <a:srgbClr val="000000"/>
                </a:solidFill>
                <a:latin typeface="Arial"/>
                <a:ea typeface="Arial"/>
              </a:rPr>
              <a:t>Tor: confidential, authenticated, obfuscated</a:t>
            </a:r>
            <a:endParaRPr/>
          </a:p>
        </p:txBody>
      </p:sp>
      <p:pic>
        <p:nvPicPr>
          <p:cNvPr id="258" name="Shape 261" descr=""/>
          <p:cNvPicPr/>
          <p:nvPr/>
        </p:nvPicPr>
        <p:blipFill>
          <a:blip r:embed="rId2"/>
          <a:stretch>
            <a:fillRect/>
          </a:stretch>
        </p:blipFill>
        <p:spPr>
          <a:xfrm>
            <a:off x="1229760" y="1815120"/>
            <a:ext cx="664560" cy="498240"/>
          </a:xfrm>
          <a:prstGeom prst="rect">
            <a:avLst/>
          </a:prstGeom>
          <a:ln>
            <a:noFill/>
          </a:ln>
        </p:spPr>
      </p:pic>
      <p:pic>
        <p:nvPicPr>
          <p:cNvPr id="259" name="Shape 262" descr=""/>
          <p:cNvPicPr/>
          <p:nvPr/>
        </p:nvPicPr>
        <p:blipFill>
          <a:blip r:embed="rId3"/>
          <a:stretch>
            <a:fillRect/>
          </a:stretch>
        </p:blipFill>
        <p:spPr>
          <a:xfrm>
            <a:off x="2229480" y="2957760"/>
            <a:ext cx="371880" cy="547560"/>
          </a:xfrm>
          <a:prstGeom prst="rect">
            <a:avLst/>
          </a:prstGeom>
          <a:ln>
            <a:noFill/>
          </a:ln>
        </p:spPr>
      </p:pic>
      <p:pic>
        <p:nvPicPr>
          <p:cNvPr id="260" name="Shape 263" descr=""/>
          <p:cNvPicPr/>
          <p:nvPr/>
        </p:nvPicPr>
        <p:blipFill>
          <a:blip r:embed="rId4"/>
          <a:stretch>
            <a:fillRect/>
          </a:stretch>
        </p:blipFill>
        <p:spPr>
          <a:xfrm>
            <a:off x="5321160" y="2822400"/>
            <a:ext cx="371880" cy="547560"/>
          </a:xfrm>
          <a:prstGeom prst="rect">
            <a:avLst/>
          </a:prstGeom>
          <a:ln>
            <a:noFill/>
          </a:ln>
        </p:spPr>
      </p:pic>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61" name="Shape 268" descr=""/>
          <p:cNvPicPr/>
          <p:nvPr/>
        </p:nvPicPr>
        <p:blipFill>
          <a:blip r:embed="rId1"/>
          <a:stretch>
            <a:fillRect/>
          </a:stretch>
        </p:blipFill>
        <p:spPr>
          <a:xfrm>
            <a:off x="5874840" y="272880"/>
            <a:ext cx="2244960" cy="2244960"/>
          </a:xfrm>
          <a:prstGeom prst="rect">
            <a:avLst/>
          </a:prstGeom>
          <a:ln>
            <a:noFill/>
          </a:ln>
        </p:spPr>
      </p:pic>
      <p:sp>
        <p:nvSpPr>
          <p:cNvPr id="262" name="CustomShape 1"/>
          <p:cNvSpPr/>
          <p:nvPr/>
        </p:nvSpPr>
        <p:spPr>
          <a:xfrm>
            <a:off x="350640" y="902160"/>
            <a:ext cx="1096920" cy="974880"/>
          </a:xfrm>
          <a:prstGeom prst="smileyFace">
            <a:avLst>
              <a:gd name="adj" fmla="val 4653"/>
            </a:avLst>
          </a:prstGeom>
          <a:solidFill>
            <a:srgbClr val="fff2cc"/>
          </a:solidFill>
          <a:ln w="9360">
            <a:solidFill>
              <a:srgbClr val="595959"/>
            </a:solidFill>
            <a:round/>
          </a:ln>
        </p:spPr>
      </p:sp>
      <p:sp>
        <p:nvSpPr>
          <p:cNvPr id="263" name="TextShape 2"/>
          <p:cNvSpPr txBox="1"/>
          <p:nvPr/>
        </p:nvSpPr>
        <p:spPr>
          <a:xfrm>
            <a:off x="311760" y="4230720"/>
            <a:ext cx="8561880" cy="604800"/>
          </a:xfrm>
          <a:prstGeom prst="rect">
            <a:avLst/>
          </a:prstGeom>
        </p:spPr>
        <p:txBody>
          <a:bodyPr tIns="91440" bIns="91440" anchor="ctr"/>
          <a:p>
            <a:pPr>
              <a:lnSpc>
                <a:spcPct val="100000"/>
              </a:lnSpc>
            </a:pPr>
            <a:r>
              <a:rPr lang="en-US">
                <a:solidFill>
                  <a:srgbClr val="595959"/>
                </a:solidFill>
                <a:latin typeface="Arial"/>
                <a:ea typeface="Arial"/>
              </a:rPr>
              <a:t>You connect to Your Thing through Tor as an Onion Service</a:t>
            </a:r>
            <a:endParaRPr/>
          </a:p>
          <a:p>
            <a:pPr>
              <a:lnSpc>
                <a:spcPct val="100000"/>
              </a:lnSpc>
            </a:pPr>
            <a:r>
              <a:rPr lang="en-US">
                <a:solidFill>
                  <a:srgbClr val="595959"/>
                </a:solidFill>
                <a:latin typeface="Arial"/>
                <a:ea typeface="Arial"/>
              </a:rPr>
              <a:t>(nobody knows who you are connecting to or what you are seeing except you)</a:t>
            </a:r>
            <a:endParaRPr/>
          </a:p>
        </p:txBody>
      </p:sp>
      <p:sp>
        <p:nvSpPr>
          <p:cNvPr id="264" name="CustomShape 3"/>
          <p:cNvSpPr/>
          <p:nvPr/>
        </p:nvSpPr>
        <p:spPr>
          <a:xfrm>
            <a:off x="2755800" y="1888560"/>
            <a:ext cx="2605680" cy="1839960"/>
          </a:xfrm>
          <a:prstGeom prst="cloud">
            <a:avLst/>
          </a:prstGeom>
          <a:solidFill>
            <a:srgbClr val="eeeeee"/>
          </a:solidFill>
          <a:ln w="9360">
            <a:solidFill>
              <a:srgbClr val="595959"/>
            </a:solidFill>
            <a:round/>
          </a:ln>
        </p:spPr>
        <p:txBody>
          <a:bodyPr tIns="91440" bIns="91440" anchor="ctr"/>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r>
              <a:rPr lang="en-US" sz="1100">
                <a:solidFill>
                  <a:srgbClr val="000000"/>
                </a:solidFill>
                <a:latin typeface="Arial"/>
                <a:ea typeface="Arial"/>
              </a:rPr>
              <a:t>
</a:t>
            </a:r>
            <a:endParaRPr/>
          </a:p>
          <a:p>
            <a:pPr>
              <a:lnSpc>
                <a:spcPct val="100000"/>
              </a:lnSpc>
            </a:pPr>
            <a:r>
              <a:rPr lang="en-US" sz="1100">
                <a:solidFill>
                  <a:srgbClr val="000000"/>
                </a:solidFill>
                <a:latin typeface="Arial"/>
                <a:ea typeface="Arial"/>
              </a:rPr>
              <a:t>the very public internet</a:t>
            </a:r>
            <a:endParaRPr/>
          </a:p>
          <a:p>
            <a:pPr>
              <a:lnSpc>
                <a:spcPct val="100000"/>
              </a:lnSpc>
            </a:pPr>
            <a:endParaRPr/>
          </a:p>
        </p:txBody>
      </p:sp>
      <p:sp>
        <p:nvSpPr>
          <p:cNvPr id="265" name="CustomShape 4"/>
          <p:cNvSpPr/>
          <p:nvPr/>
        </p:nvSpPr>
        <p:spPr>
          <a:xfrm>
            <a:off x="800280" y="2430000"/>
            <a:ext cx="1565640" cy="604800"/>
          </a:xfrm>
          <a:prstGeom prst="trapezoid">
            <a:avLst>
              <a:gd name="adj" fmla="val 25000"/>
            </a:avLst>
          </a:prstGeom>
          <a:solidFill>
            <a:srgbClr val="999999"/>
          </a:solidFill>
          <a:ln w="9360">
            <a:solidFill>
              <a:srgbClr val="595959"/>
            </a:solidFill>
            <a:round/>
          </a:ln>
        </p:spPr>
      </p:sp>
      <p:sp>
        <p:nvSpPr>
          <p:cNvPr id="266" name="CustomShape 5"/>
          <p:cNvSpPr/>
          <p:nvPr/>
        </p:nvSpPr>
        <p:spPr>
          <a:xfrm>
            <a:off x="994320" y="1732680"/>
            <a:ext cx="1199880" cy="662760"/>
          </a:xfrm>
          <a:prstGeom prst="rect">
            <a:avLst/>
          </a:prstGeom>
          <a:solidFill>
            <a:srgbClr val="eeeeee"/>
          </a:solidFill>
          <a:ln w="9360">
            <a:solidFill>
              <a:srgbClr val="595959"/>
            </a:solidFill>
            <a:round/>
          </a:ln>
        </p:spPr>
      </p:sp>
      <p:sp>
        <p:nvSpPr>
          <p:cNvPr id="267" name="CustomShape 6"/>
          <p:cNvSpPr/>
          <p:nvPr/>
        </p:nvSpPr>
        <p:spPr>
          <a:xfrm>
            <a:off x="535680" y="484560"/>
            <a:ext cx="1776240" cy="585000"/>
          </a:xfrm>
          <a:prstGeom prst="rect">
            <a:avLst/>
          </a:prstGeom>
          <a:noFill/>
          <a:ln>
            <a:noFill/>
          </a:ln>
        </p:spPr>
        <p:txBody>
          <a:bodyPr tIns="91440" bIns="91440"/>
          <a:p>
            <a:pPr>
              <a:lnSpc>
                <a:spcPct val="100000"/>
              </a:lnSpc>
            </a:pPr>
            <a:r>
              <a:rPr lang="en-US" sz="1400">
                <a:solidFill>
                  <a:srgbClr val="000000"/>
                </a:solidFill>
                <a:latin typeface="Arial"/>
                <a:ea typeface="Arial"/>
              </a:rPr>
              <a:t>you, out in the world</a:t>
            </a:r>
            <a:endParaRPr/>
          </a:p>
        </p:txBody>
      </p:sp>
      <p:sp>
        <p:nvSpPr>
          <p:cNvPr id="268" name="CustomShape 7"/>
          <p:cNvSpPr/>
          <p:nvPr/>
        </p:nvSpPr>
        <p:spPr>
          <a:xfrm>
            <a:off x="3461760" y="564840"/>
            <a:ext cx="1053360" cy="974880"/>
          </a:xfrm>
          <a:prstGeom prst="flowChartMagneticDisk">
            <a:avLst/>
          </a:prstGeom>
          <a:solidFill>
            <a:srgbClr val="eeeeee"/>
          </a:solidFill>
          <a:ln w="9360">
            <a:solidFill>
              <a:srgbClr val="595959"/>
            </a:solidFill>
            <a:round/>
          </a:ln>
        </p:spPr>
        <p:txBody>
          <a:bodyPr tIns="91440" bIns="91440" anchor="ctr"/>
          <a:p>
            <a:pPr>
              <a:lnSpc>
                <a:spcPct val="100000"/>
              </a:lnSpc>
            </a:pPr>
            <a:r>
              <a:rPr lang="en-US" sz="1200">
                <a:solidFill>
                  <a:srgbClr val="000000"/>
                </a:solidFill>
                <a:latin typeface="Arial"/>
                <a:ea typeface="Arial"/>
              </a:rPr>
              <a:t>no data</a:t>
            </a:r>
            <a:endParaRPr/>
          </a:p>
          <a:p>
            <a:pPr>
              <a:lnSpc>
                <a:spcPct val="100000"/>
              </a:lnSpc>
            </a:pPr>
            <a:r>
              <a:rPr lang="en-US" sz="1200">
                <a:solidFill>
                  <a:srgbClr val="000000"/>
                </a:solidFill>
                <a:latin typeface="Arial"/>
                <a:ea typeface="Arial"/>
              </a:rPr>
              <a:t>sad cloud :(</a:t>
            </a:r>
            <a:endParaRPr/>
          </a:p>
        </p:txBody>
      </p:sp>
      <p:sp>
        <p:nvSpPr>
          <p:cNvPr id="269" name="CustomShape 8"/>
          <p:cNvSpPr/>
          <p:nvPr/>
        </p:nvSpPr>
        <p:spPr>
          <a:xfrm>
            <a:off x="5805000" y="2269080"/>
            <a:ext cx="548280" cy="604800"/>
          </a:xfrm>
          <a:prstGeom prst="rect">
            <a:avLst/>
          </a:prstGeom>
          <a:solidFill>
            <a:srgbClr val="eeeeee"/>
          </a:solidFill>
          <a:ln w="9360">
            <a:solidFill>
              <a:srgbClr val="595959"/>
            </a:solidFill>
            <a:round/>
          </a:ln>
        </p:spPr>
      </p:sp>
      <p:sp>
        <p:nvSpPr>
          <p:cNvPr id="270" name="CustomShape 9"/>
          <p:cNvSpPr/>
          <p:nvPr/>
        </p:nvSpPr>
        <p:spPr>
          <a:xfrm>
            <a:off x="5883480" y="2404800"/>
            <a:ext cx="397440" cy="327600"/>
          </a:xfrm>
          <a:prstGeom prst="ellipse">
            <a:avLst/>
          </a:prstGeom>
          <a:solidFill>
            <a:srgbClr val="434343"/>
          </a:solidFill>
          <a:ln w="9360">
            <a:solidFill>
              <a:srgbClr val="595959"/>
            </a:solidFill>
            <a:round/>
          </a:ln>
        </p:spPr>
      </p:sp>
      <p:sp>
        <p:nvSpPr>
          <p:cNvPr id="271" name="CustomShape 10"/>
          <p:cNvSpPr/>
          <p:nvPr/>
        </p:nvSpPr>
        <p:spPr>
          <a:xfrm>
            <a:off x="6294240" y="2405880"/>
            <a:ext cx="1006560" cy="411840"/>
          </a:xfrm>
          <a:prstGeom prst="rect">
            <a:avLst/>
          </a:prstGeom>
          <a:noFill/>
          <a:ln>
            <a:noFill/>
          </a:ln>
        </p:spPr>
        <p:txBody>
          <a:bodyPr tIns="91440" bIns="91440"/>
          <a:p>
            <a:pPr>
              <a:lnSpc>
                <a:spcPct val="100000"/>
              </a:lnSpc>
            </a:pPr>
            <a:r>
              <a:rPr b="1" lang="en-US" sz="1200">
                <a:solidFill>
                  <a:srgbClr val="000000"/>
                </a:solidFill>
                <a:latin typeface="Arial"/>
                <a:ea typeface="Arial"/>
              </a:rPr>
              <a:t>your public utility thing</a:t>
            </a:r>
            <a:endParaRPr/>
          </a:p>
        </p:txBody>
      </p:sp>
      <p:sp>
        <p:nvSpPr>
          <p:cNvPr id="272" name="CustomShape 11"/>
          <p:cNvSpPr/>
          <p:nvPr/>
        </p:nvSpPr>
        <p:spPr>
          <a:xfrm>
            <a:off x="5978520" y="2489760"/>
            <a:ext cx="219960" cy="163440"/>
          </a:xfrm>
          <a:prstGeom prst="ellipse">
            <a:avLst/>
          </a:prstGeom>
          <a:solidFill>
            <a:srgbClr val="eeeeee"/>
          </a:solidFill>
          <a:ln w="9360">
            <a:solidFill>
              <a:srgbClr val="595959"/>
            </a:solidFill>
            <a:round/>
          </a:ln>
        </p:spPr>
      </p:sp>
      <p:sp>
        <p:nvSpPr>
          <p:cNvPr id="273" name="CustomShape 12"/>
          <p:cNvSpPr/>
          <p:nvPr/>
        </p:nvSpPr>
        <p:spPr>
          <a:xfrm>
            <a:off x="1384560" y="2855160"/>
            <a:ext cx="927360" cy="722160"/>
          </a:xfrm>
          <a:prstGeom prst="ellipse">
            <a:avLst/>
          </a:prstGeom>
          <a:solidFill>
            <a:srgbClr val="93c47d"/>
          </a:solidFill>
          <a:ln w="9360">
            <a:solidFill>
              <a:srgbClr val="595959"/>
            </a:solidFill>
            <a:round/>
          </a:ln>
        </p:spPr>
        <p:txBody>
          <a:bodyPr tIns="91440" bIns="91440" anchor="ctr"/>
          <a:p>
            <a:pPr algn="ctr">
              <a:lnSpc>
                <a:spcPct val="120000"/>
              </a:lnSpc>
            </a:pPr>
            <a:r>
              <a:rPr lang="en-US" sz="1000">
                <a:solidFill>
                  <a:srgbClr val="000000"/>
                </a:solidFill>
                <a:latin typeface="Arial"/>
                <a:ea typeface="Arial"/>
              </a:rPr>
              <a:t>Tor</a:t>
            </a:r>
            <a:endParaRPr/>
          </a:p>
          <a:p>
            <a:pPr algn="ctr">
              <a:lnSpc>
                <a:spcPct val="120000"/>
              </a:lnSpc>
            </a:pPr>
            <a:r>
              <a:rPr lang="en-US" sz="1000">
                <a:solidFill>
                  <a:srgbClr val="000000"/>
                </a:solidFill>
                <a:latin typeface="Arial"/>
                <a:ea typeface="Arial"/>
              </a:rPr>
              <a:t>Browser</a:t>
            </a:r>
            <a:endParaRPr/>
          </a:p>
          <a:p>
            <a:pPr>
              <a:lnSpc>
                <a:spcPct val="115000"/>
              </a:lnSpc>
            </a:pPr>
            <a:endParaRPr/>
          </a:p>
        </p:txBody>
      </p:sp>
      <p:sp>
        <p:nvSpPr>
          <p:cNvPr id="274" name="CustomShape 13"/>
          <p:cNvSpPr/>
          <p:nvPr/>
        </p:nvSpPr>
        <p:spPr>
          <a:xfrm>
            <a:off x="5729040" y="1346400"/>
            <a:ext cx="927360" cy="813960"/>
          </a:xfrm>
          <a:prstGeom prst="ellipse">
            <a:avLst/>
          </a:prstGeom>
          <a:solidFill>
            <a:srgbClr val="93c47d"/>
          </a:solidFill>
          <a:ln w="9360">
            <a:solidFill>
              <a:srgbClr val="595959"/>
            </a:solidFill>
            <a:round/>
          </a:ln>
        </p:spPr>
        <p:txBody>
          <a:bodyPr tIns="91440" bIns="91440" anchor="ctr"/>
          <a:p>
            <a:pPr>
              <a:lnSpc>
                <a:spcPct val="115000"/>
              </a:lnSpc>
            </a:pPr>
            <a:r>
              <a:rPr lang="en-US" sz="1000">
                <a:solidFill>
                  <a:srgbClr val="000000"/>
                </a:solidFill>
                <a:latin typeface="Arial"/>
                <a:ea typeface="Arial"/>
              </a:rPr>
              <a:t>Onion</a:t>
            </a:r>
            <a:endParaRPr/>
          </a:p>
          <a:p>
            <a:pPr>
              <a:lnSpc>
                <a:spcPct val="115000"/>
              </a:lnSpc>
            </a:pPr>
            <a:r>
              <a:rPr lang="en-US" sz="1000">
                <a:solidFill>
                  <a:srgbClr val="000000"/>
                </a:solidFill>
                <a:latin typeface="Arial"/>
                <a:ea typeface="Arial"/>
              </a:rPr>
              <a:t>Service</a:t>
            </a:r>
            <a:endParaRPr/>
          </a:p>
        </p:txBody>
      </p:sp>
      <p:sp>
        <p:nvSpPr>
          <p:cNvPr id="275" name="CustomShape 14"/>
          <p:cNvSpPr/>
          <p:nvPr/>
        </p:nvSpPr>
        <p:spPr>
          <a:xfrm flipH="1">
            <a:off x="6081480" y="2160720"/>
            <a:ext cx="110520" cy="243720"/>
          </a:xfrm>
          <a:prstGeom prst="straightConnector1">
            <a:avLst/>
          </a:prstGeom>
          <a:noFill/>
          <a:ln w="9360">
            <a:solidFill>
              <a:srgbClr val="6aa84f"/>
            </a:solidFill>
            <a:round/>
            <a:tailEnd len="lg" type="triangle" w="lg"/>
          </a:ln>
        </p:spPr>
      </p:sp>
      <p:sp>
        <p:nvSpPr>
          <p:cNvPr id="276" name="CustomShape 15"/>
          <p:cNvSpPr/>
          <p:nvPr/>
        </p:nvSpPr>
        <p:spPr>
          <a:xfrm>
            <a:off x="2603880" y="2321640"/>
            <a:ext cx="618120" cy="498240"/>
          </a:xfrm>
          <a:prstGeom prst="ellipse">
            <a:avLst/>
          </a:prstGeom>
          <a:solidFill>
            <a:srgbClr val="93c47d"/>
          </a:solidFill>
          <a:ln w="9360">
            <a:solidFill>
              <a:srgbClr val="595959"/>
            </a:solidFill>
            <a:round/>
          </a:ln>
        </p:spPr>
        <p:txBody>
          <a:bodyPr tIns="91440" bIns="91440" anchor="ctr"/>
          <a:p>
            <a:pPr algn="ctr">
              <a:lnSpc>
                <a:spcPct val="115000"/>
              </a:lnSpc>
            </a:pPr>
            <a:r>
              <a:rPr lang="en-US" sz="1000">
                <a:solidFill>
                  <a:srgbClr val="000000"/>
                </a:solidFill>
                <a:latin typeface="Arial"/>
                <a:ea typeface="Arial"/>
              </a:rPr>
              <a:t>Tor</a:t>
            </a:r>
            <a:endParaRPr/>
          </a:p>
        </p:txBody>
      </p:sp>
      <p:sp>
        <p:nvSpPr>
          <p:cNvPr id="277" name="CustomShape 16"/>
          <p:cNvSpPr/>
          <p:nvPr/>
        </p:nvSpPr>
        <p:spPr>
          <a:xfrm>
            <a:off x="3594600" y="2550240"/>
            <a:ext cx="618120" cy="498240"/>
          </a:xfrm>
          <a:prstGeom prst="ellipse">
            <a:avLst/>
          </a:prstGeom>
          <a:solidFill>
            <a:srgbClr val="93c47d"/>
          </a:solidFill>
          <a:ln w="9360">
            <a:solidFill>
              <a:srgbClr val="595959"/>
            </a:solidFill>
            <a:round/>
          </a:ln>
        </p:spPr>
        <p:txBody>
          <a:bodyPr tIns="91440" bIns="91440" anchor="ctr"/>
          <a:p>
            <a:pPr algn="ctr">
              <a:lnSpc>
                <a:spcPct val="115000"/>
              </a:lnSpc>
            </a:pPr>
            <a:r>
              <a:rPr lang="en-US" sz="1000">
                <a:solidFill>
                  <a:srgbClr val="000000"/>
                </a:solidFill>
                <a:latin typeface="Arial"/>
                <a:ea typeface="Arial"/>
              </a:rPr>
              <a:t>Tor</a:t>
            </a:r>
            <a:endParaRPr/>
          </a:p>
        </p:txBody>
      </p:sp>
      <p:sp>
        <p:nvSpPr>
          <p:cNvPr id="278" name="CustomShape 17"/>
          <p:cNvSpPr/>
          <p:nvPr/>
        </p:nvSpPr>
        <p:spPr>
          <a:xfrm>
            <a:off x="4280400" y="1864440"/>
            <a:ext cx="618120" cy="498240"/>
          </a:xfrm>
          <a:prstGeom prst="ellipse">
            <a:avLst/>
          </a:prstGeom>
          <a:solidFill>
            <a:srgbClr val="93c47d"/>
          </a:solidFill>
          <a:ln w="9360">
            <a:solidFill>
              <a:srgbClr val="595959"/>
            </a:solidFill>
            <a:round/>
          </a:ln>
        </p:spPr>
        <p:txBody>
          <a:bodyPr tIns="91440" bIns="91440" anchor="ctr"/>
          <a:p>
            <a:pPr algn="ctr">
              <a:lnSpc>
                <a:spcPct val="115000"/>
              </a:lnSpc>
            </a:pPr>
            <a:r>
              <a:rPr lang="en-US" sz="1000">
                <a:solidFill>
                  <a:srgbClr val="000000"/>
                </a:solidFill>
                <a:latin typeface="Arial"/>
                <a:ea typeface="Arial"/>
              </a:rPr>
              <a:t>Tor</a:t>
            </a:r>
            <a:endParaRPr/>
          </a:p>
        </p:txBody>
      </p:sp>
      <p:sp>
        <p:nvSpPr>
          <p:cNvPr id="279" name="CustomShape 18"/>
          <p:cNvSpPr/>
          <p:nvPr/>
        </p:nvSpPr>
        <p:spPr>
          <a:xfrm>
            <a:off x="4813560" y="2474280"/>
            <a:ext cx="618120" cy="498240"/>
          </a:xfrm>
          <a:prstGeom prst="ellipse">
            <a:avLst/>
          </a:prstGeom>
          <a:solidFill>
            <a:srgbClr val="93c47d"/>
          </a:solidFill>
          <a:ln w="9360">
            <a:solidFill>
              <a:srgbClr val="595959"/>
            </a:solidFill>
            <a:round/>
          </a:ln>
        </p:spPr>
        <p:txBody>
          <a:bodyPr tIns="91440" bIns="91440" anchor="ctr"/>
          <a:p>
            <a:pPr algn="ctr">
              <a:lnSpc>
                <a:spcPct val="115000"/>
              </a:lnSpc>
            </a:pPr>
            <a:r>
              <a:rPr lang="en-US" sz="1000">
                <a:solidFill>
                  <a:srgbClr val="000000"/>
                </a:solidFill>
                <a:latin typeface="Arial"/>
                <a:ea typeface="Arial"/>
              </a:rPr>
              <a:t>Tor</a:t>
            </a:r>
            <a:endParaRPr/>
          </a:p>
        </p:txBody>
      </p:sp>
      <p:sp>
        <p:nvSpPr>
          <p:cNvPr id="280" name="CustomShape 19"/>
          <p:cNvSpPr/>
          <p:nvPr/>
        </p:nvSpPr>
        <p:spPr>
          <a:xfrm flipH="1" rot="10800000">
            <a:off x="2175840" y="2571480"/>
            <a:ext cx="427320" cy="389520"/>
          </a:xfrm>
          <a:prstGeom prst="straightConnector1">
            <a:avLst/>
          </a:prstGeom>
          <a:noFill/>
          <a:ln w="19080">
            <a:solidFill>
              <a:srgbClr val="38761d"/>
            </a:solidFill>
            <a:round/>
            <a:tailEnd len="lg" type="triangle" w="lg"/>
          </a:ln>
        </p:spPr>
      </p:sp>
      <p:sp>
        <p:nvSpPr>
          <p:cNvPr id="281" name="CustomShape 20"/>
          <p:cNvSpPr/>
          <p:nvPr/>
        </p:nvSpPr>
        <p:spPr>
          <a:xfrm>
            <a:off x="3222000" y="2571120"/>
            <a:ext cx="371880" cy="228240"/>
          </a:xfrm>
          <a:prstGeom prst="straightConnector1">
            <a:avLst/>
          </a:prstGeom>
          <a:noFill/>
          <a:ln w="19080">
            <a:solidFill>
              <a:srgbClr val="38761d"/>
            </a:solidFill>
            <a:round/>
            <a:tailEnd len="lg" type="triangle" w="lg"/>
          </a:ln>
        </p:spPr>
      </p:sp>
      <p:sp>
        <p:nvSpPr>
          <p:cNvPr id="282" name="CustomShape 21"/>
          <p:cNvSpPr/>
          <p:nvPr/>
        </p:nvSpPr>
        <p:spPr>
          <a:xfrm flipH="1" rot="10800000">
            <a:off x="4122360" y="2290320"/>
            <a:ext cx="248400" cy="333000"/>
          </a:xfrm>
          <a:prstGeom prst="straightConnector1">
            <a:avLst/>
          </a:prstGeom>
          <a:noFill/>
          <a:ln w="19080">
            <a:solidFill>
              <a:srgbClr val="38761d"/>
            </a:solidFill>
            <a:round/>
            <a:tailEnd len="lg" type="triangle" w="lg"/>
          </a:ln>
        </p:spPr>
      </p:sp>
      <p:sp>
        <p:nvSpPr>
          <p:cNvPr id="283" name="CustomShape 22"/>
          <p:cNvSpPr/>
          <p:nvPr/>
        </p:nvSpPr>
        <p:spPr>
          <a:xfrm>
            <a:off x="4808160" y="2289960"/>
            <a:ext cx="96120" cy="256680"/>
          </a:xfrm>
          <a:prstGeom prst="straightConnector1">
            <a:avLst/>
          </a:prstGeom>
          <a:noFill/>
          <a:ln w="19080">
            <a:solidFill>
              <a:srgbClr val="38761d"/>
            </a:solidFill>
            <a:round/>
            <a:tailEnd len="lg" type="triangle" w="lg"/>
          </a:ln>
        </p:spPr>
      </p:sp>
      <p:sp>
        <p:nvSpPr>
          <p:cNvPr id="284" name="CustomShape 23"/>
          <p:cNvSpPr/>
          <p:nvPr/>
        </p:nvSpPr>
        <p:spPr>
          <a:xfrm>
            <a:off x="5582160" y="997920"/>
            <a:ext cx="16920" cy="2098440"/>
          </a:xfrm>
          <a:prstGeom prst="straightConnector1">
            <a:avLst/>
          </a:prstGeom>
          <a:noFill/>
          <a:ln w="76320">
            <a:solidFill>
              <a:srgbClr val="6aa84f"/>
            </a:solidFill>
            <a:round/>
          </a:ln>
        </p:spPr>
      </p:sp>
      <p:sp>
        <p:nvSpPr>
          <p:cNvPr id="285" name="CustomShape 24"/>
          <p:cNvSpPr/>
          <p:nvPr/>
        </p:nvSpPr>
        <p:spPr>
          <a:xfrm>
            <a:off x="2386800" y="1272240"/>
            <a:ext cx="16920" cy="2098440"/>
          </a:xfrm>
          <a:prstGeom prst="straightConnector1">
            <a:avLst/>
          </a:prstGeom>
          <a:noFill/>
          <a:ln w="76320">
            <a:solidFill>
              <a:srgbClr val="6aa84f"/>
            </a:solidFill>
            <a:round/>
          </a:ln>
        </p:spPr>
      </p:sp>
      <p:sp>
        <p:nvSpPr>
          <p:cNvPr id="286" name="CustomShape 25"/>
          <p:cNvSpPr/>
          <p:nvPr/>
        </p:nvSpPr>
        <p:spPr>
          <a:xfrm flipH="1">
            <a:off x="5340600" y="2041560"/>
            <a:ext cx="523080" cy="505440"/>
          </a:xfrm>
          <a:prstGeom prst="straightConnector1">
            <a:avLst/>
          </a:prstGeom>
          <a:noFill/>
          <a:ln w="19080">
            <a:solidFill>
              <a:srgbClr val="38761d"/>
            </a:solidFill>
            <a:round/>
            <a:tailEnd len="lg" type="triangle" w="lg"/>
          </a:ln>
        </p:spPr>
      </p:sp>
      <p:sp>
        <p:nvSpPr>
          <p:cNvPr id="287" name="CustomShape 26"/>
          <p:cNvSpPr/>
          <p:nvPr/>
        </p:nvSpPr>
        <p:spPr>
          <a:xfrm>
            <a:off x="4280400" y="3645360"/>
            <a:ext cx="5015520" cy="585000"/>
          </a:xfrm>
          <a:prstGeom prst="rect">
            <a:avLst/>
          </a:prstGeom>
          <a:noFill/>
          <a:ln>
            <a:noFill/>
          </a:ln>
        </p:spPr>
        <p:txBody>
          <a:bodyPr tIns="91440" bIns="91440"/>
          <a:p>
            <a:pPr>
              <a:lnSpc>
                <a:spcPct val="100000"/>
              </a:lnSpc>
            </a:pPr>
            <a:r>
              <a:rPr lang="en-US" sz="1400">
                <a:solidFill>
                  <a:srgbClr val="000000"/>
                </a:solidFill>
                <a:latin typeface="Arial"/>
                <a:ea typeface="Arial"/>
              </a:rPr>
              <a:t>sad haxxors :(</a:t>
            </a:r>
            <a:endParaRPr/>
          </a:p>
        </p:txBody>
      </p:sp>
      <p:sp>
        <p:nvSpPr>
          <p:cNvPr id="288" name="CustomShape 27"/>
          <p:cNvSpPr/>
          <p:nvPr/>
        </p:nvSpPr>
        <p:spPr>
          <a:xfrm flipH="1">
            <a:off x="3665520" y="3938040"/>
            <a:ext cx="613800" cy="151200"/>
          </a:xfrm>
          <a:prstGeom prst="straightConnector1">
            <a:avLst/>
          </a:prstGeom>
          <a:noFill/>
          <a:ln w="19080">
            <a:solidFill>
              <a:srgbClr val="999999"/>
            </a:solidFill>
            <a:custDash>
              <a:ds d="53000" sp="159000"/>
            </a:custDash>
            <a:round/>
            <a:tailEnd len="lg" type="triangle" w="lg"/>
          </a:ln>
        </p:spPr>
      </p:sp>
      <p:sp>
        <p:nvSpPr>
          <p:cNvPr id="289" name="CustomShape 28"/>
          <p:cNvSpPr/>
          <p:nvPr/>
        </p:nvSpPr>
        <p:spPr>
          <a:xfrm>
            <a:off x="5582160" y="3864240"/>
            <a:ext cx="1323360" cy="286920"/>
          </a:xfrm>
          <a:prstGeom prst="straightConnector1">
            <a:avLst/>
          </a:prstGeom>
          <a:noFill/>
          <a:ln w="19080">
            <a:solidFill>
              <a:srgbClr val="999999"/>
            </a:solidFill>
            <a:custDash>
              <a:ds d="53000" sp="159000"/>
            </a:custDash>
            <a:round/>
            <a:tailEnd len="lg" type="triangle" w="lg"/>
          </a:ln>
        </p:spPr>
      </p:sp>
      <p:sp>
        <p:nvSpPr>
          <p:cNvPr id="290" name="CustomShape 29"/>
          <p:cNvSpPr/>
          <p:nvPr/>
        </p:nvSpPr>
        <p:spPr>
          <a:xfrm>
            <a:off x="2438280" y="1607760"/>
            <a:ext cx="3144600" cy="389520"/>
          </a:xfrm>
          <a:prstGeom prst="rect">
            <a:avLst/>
          </a:prstGeom>
          <a:noFill/>
          <a:ln>
            <a:noFill/>
          </a:ln>
        </p:spPr>
        <p:txBody>
          <a:bodyPr tIns="91440" bIns="91440"/>
          <a:p>
            <a:pPr>
              <a:lnSpc>
                <a:spcPct val="100000"/>
              </a:lnSpc>
            </a:pPr>
            <a:r>
              <a:rPr lang="en-US" sz="1200">
                <a:solidFill>
                  <a:srgbClr val="000000"/>
                </a:solidFill>
                <a:latin typeface="Arial"/>
                <a:ea typeface="Arial"/>
              </a:rPr>
              <a:t>Tor: confidential, authenticated, obfuscated</a:t>
            </a:r>
            <a:endParaRPr/>
          </a:p>
        </p:txBody>
      </p:sp>
      <p:pic>
        <p:nvPicPr>
          <p:cNvPr id="291" name="Shape 300" descr=""/>
          <p:cNvPicPr/>
          <p:nvPr/>
        </p:nvPicPr>
        <p:blipFill>
          <a:blip r:embed="rId2"/>
          <a:stretch>
            <a:fillRect/>
          </a:stretch>
        </p:blipFill>
        <p:spPr>
          <a:xfrm>
            <a:off x="1285560" y="1728360"/>
            <a:ext cx="618120" cy="618120"/>
          </a:xfrm>
          <a:prstGeom prst="rect">
            <a:avLst/>
          </a:prstGeom>
          <a:ln>
            <a:noFill/>
          </a:ln>
        </p:spPr>
      </p:pic>
      <p:pic>
        <p:nvPicPr>
          <p:cNvPr id="292" name="Shape 301" descr=""/>
          <p:cNvPicPr/>
          <p:nvPr/>
        </p:nvPicPr>
        <p:blipFill>
          <a:blip r:embed="rId3"/>
          <a:stretch>
            <a:fillRect/>
          </a:stretch>
        </p:blipFill>
        <p:spPr>
          <a:xfrm>
            <a:off x="2229480" y="2957760"/>
            <a:ext cx="371880" cy="547560"/>
          </a:xfrm>
          <a:prstGeom prst="rect">
            <a:avLst/>
          </a:prstGeom>
          <a:ln>
            <a:noFill/>
          </a:ln>
        </p:spPr>
      </p:pic>
      <p:pic>
        <p:nvPicPr>
          <p:cNvPr id="293" name="Shape 302" descr=""/>
          <p:cNvPicPr/>
          <p:nvPr/>
        </p:nvPicPr>
        <p:blipFill>
          <a:blip r:embed="rId4"/>
          <a:stretch>
            <a:fillRect/>
          </a:stretch>
        </p:blipFill>
        <p:spPr>
          <a:xfrm>
            <a:off x="5321160" y="2822400"/>
            <a:ext cx="371880" cy="547560"/>
          </a:xfrm>
          <a:prstGeom prst="rect">
            <a:avLst/>
          </a:prstGeom>
          <a:ln>
            <a:noFill/>
          </a:ln>
        </p:spPr>
      </p:pic>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4" name="TextShape 1"/>
          <p:cNvSpPr txBox="1"/>
          <p:nvPr/>
        </p:nvSpPr>
        <p:spPr>
          <a:xfrm>
            <a:off x="311760" y="4230720"/>
            <a:ext cx="8596800" cy="604800"/>
          </a:xfrm>
          <a:prstGeom prst="rect">
            <a:avLst/>
          </a:prstGeom>
        </p:spPr>
        <p:txBody>
          <a:bodyPr tIns="91440" bIns="91440" anchor="ctr"/>
          <a:p>
            <a:pPr>
              <a:lnSpc>
                <a:spcPct val="100000"/>
              </a:lnSpc>
            </a:pPr>
            <a:r>
              <a:rPr lang="en-US">
                <a:solidFill>
                  <a:srgbClr val="595959"/>
                </a:solidFill>
                <a:latin typeface="Arial"/>
                <a:ea typeface="Arial"/>
              </a:rPr>
              <a:t>Onion (or “Hidden”) Services can even hide the fact they exist at all, if you don’t know the necessary cookie. With Onion Authentication, you can’t crawl or probe.</a:t>
            </a:r>
            <a:endParaRPr/>
          </a:p>
        </p:txBody>
      </p:sp>
      <p:sp>
        <p:nvSpPr>
          <p:cNvPr id="295" name="CustomShape 2"/>
          <p:cNvSpPr/>
          <p:nvPr/>
        </p:nvSpPr>
        <p:spPr>
          <a:xfrm>
            <a:off x="731520" y="675720"/>
            <a:ext cx="1071000" cy="1013760"/>
          </a:xfrm>
          <a:prstGeom prst="ellipse">
            <a:avLst/>
          </a:prstGeom>
          <a:solidFill>
            <a:srgbClr val="93c47d"/>
          </a:solidFill>
          <a:ln w="9360">
            <a:solidFill>
              <a:srgbClr val="595959"/>
            </a:solidFill>
            <a:round/>
          </a:ln>
        </p:spPr>
        <p:txBody>
          <a:bodyPr tIns="91440" bIns="91440" anchor="ctr"/>
          <a:p>
            <a:pPr algn="ctr">
              <a:lnSpc>
                <a:spcPct val="120000"/>
              </a:lnSpc>
            </a:pPr>
            <a:r>
              <a:rPr lang="en-US" sz="900">
                <a:solidFill>
                  <a:srgbClr val="000000"/>
                </a:solidFill>
                <a:latin typeface="Arial"/>
                <a:ea typeface="Arial"/>
              </a:rPr>
              <a:t>Tor</a:t>
            </a:r>
            <a:endParaRPr/>
          </a:p>
          <a:p>
            <a:pPr algn="ctr">
              <a:lnSpc>
                <a:spcPct val="120000"/>
              </a:lnSpc>
            </a:pPr>
            <a:r>
              <a:rPr lang="en-US" sz="900">
                <a:solidFill>
                  <a:srgbClr val="000000"/>
                </a:solidFill>
                <a:latin typeface="Arial"/>
                <a:ea typeface="Arial"/>
              </a:rPr>
              <a:t>Client WITHOUT</a:t>
            </a:r>
            <a:endParaRPr/>
          </a:p>
          <a:p>
            <a:pPr algn="ctr">
              <a:lnSpc>
                <a:spcPct val="120000"/>
              </a:lnSpc>
            </a:pPr>
            <a:r>
              <a:rPr lang="en-US" sz="900">
                <a:solidFill>
                  <a:srgbClr val="000000"/>
                </a:solidFill>
                <a:latin typeface="Arial"/>
                <a:ea typeface="Arial"/>
              </a:rPr>
              <a:t>Auth Cookie</a:t>
            </a:r>
            <a:endParaRPr/>
          </a:p>
          <a:p>
            <a:pPr>
              <a:lnSpc>
                <a:spcPct val="115000"/>
              </a:lnSpc>
            </a:pPr>
            <a:endParaRPr/>
          </a:p>
        </p:txBody>
      </p:sp>
      <p:sp>
        <p:nvSpPr>
          <p:cNvPr id="296" name="CustomShape 3"/>
          <p:cNvSpPr/>
          <p:nvPr/>
        </p:nvSpPr>
        <p:spPr>
          <a:xfrm>
            <a:off x="6948360" y="875880"/>
            <a:ext cx="927360" cy="813960"/>
          </a:xfrm>
          <a:prstGeom prst="ellipse">
            <a:avLst/>
          </a:prstGeom>
          <a:solidFill>
            <a:srgbClr val="93c47d"/>
          </a:solidFill>
          <a:ln w="9360">
            <a:solidFill>
              <a:srgbClr val="595959"/>
            </a:solidFill>
            <a:round/>
          </a:ln>
        </p:spPr>
        <p:txBody>
          <a:bodyPr tIns="91440" bIns="91440" anchor="ctr"/>
          <a:p>
            <a:pPr>
              <a:lnSpc>
                <a:spcPct val="115000"/>
              </a:lnSpc>
            </a:pPr>
            <a:r>
              <a:rPr lang="en-US" sz="1000">
                <a:solidFill>
                  <a:srgbClr val="000000"/>
                </a:solidFill>
                <a:latin typeface="Arial"/>
                <a:ea typeface="Arial"/>
              </a:rPr>
              <a:t>Onion</a:t>
            </a:r>
            <a:endParaRPr/>
          </a:p>
          <a:p>
            <a:pPr>
              <a:lnSpc>
                <a:spcPct val="115000"/>
              </a:lnSpc>
            </a:pPr>
            <a:r>
              <a:rPr lang="en-US" sz="1000">
                <a:solidFill>
                  <a:srgbClr val="000000"/>
                </a:solidFill>
                <a:latin typeface="Arial"/>
                <a:ea typeface="Arial"/>
              </a:rPr>
              <a:t>Service w/ Auth Cookie</a:t>
            </a:r>
            <a:endParaRPr/>
          </a:p>
        </p:txBody>
      </p:sp>
      <p:sp>
        <p:nvSpPr>
          <p:cNvPr id="297" name="CustomShape 4"/>
          <p:cNvSpPr/>
          <p:nvPr/>
        </p:nvSpPr>
        <p:spPr>
          <a:xfrm>
            <a:off x="3136680" y="1202760"/>
            <a:ext cx="2605680" cy="1839960"/>
          </a:xfrm>
          <a:prstGeom prst="cloud">
            <a:avLst/>
          </a:prstGeom>
          <a:solidFill>
            <a:srgbClr val="eeeeee"/>
          </a:solidFill>
          <a:ln w="9360">
            <a:solidFill>
              <a:srgbClr val="595959"/>
            </a:solidFill>
            <a:round/>
          </a:ln>
        </p:spPr>
        <p:txBody>
          <a:bodyPr tIns="91440" bIns="91440" anchor="ctr"/>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r>
              <a:rPr lang="en-US" sz="1100">
                <a:solidFill>
                  <a:srgbClr val="000000"/>
                </a:solidFill>
                <a:latin typeface="Arial"/>
                <a:ea typeface="Arial"/>
              </a:rPr>
              <a:t>
</a:t>
            </a:r>
            <a:endParaRPr/>
          </a:p>
          <a:p>
            <a:pPr>
              <a:lnSpc>
                <a:spcPct val="100000"/>
              </a:lnSpc>
            </a:pPr>
            <a:endParaRPr/>
          </a:p>
        </p:txBody>
      </p:sp>
      <p:sp>
        <p:nvSpPr>
          <p:cNvPr id="298" name="CustomShape 5"/>
          <p:cNvSpPr/>
          <p:nvPr/>
        </p:nvSpPr>
        <p:spPr>
          <a:xfrm>
            <a:off x="2984760" y="1635840"/>
            <a:ext cx="618120" cy="498240"/>
          </a:xfrm>
          <a:prstGeom prst="ellipse">
            <a:avLst/>
          </a:prstGeom>
          <a:solidFill>
            <a:srgbClr val="93c47d"/>
          </a:solidFill>
          <a:ln w="9360">
            <a:solidFill>
              <a:srgbClr val="595959"/>
            </a:solidFill>
            <a:round/>
          </a:ln>
        </p:spPr>
        <p:txBody>
          <a:bodyPr tIns="91440" bIns="91440" anchor="ctr"/>
          <a:p>
            <a:pPr algn="ctr">
              <a:lnSpc>
                <a:spcPct val="115000"/>
              </a:lnSpc>
            </a:pPr>
            <a:r>
              <a:rPr lang="en-US" sz="1000">
                <a:solidFill>
                  <a:srgbClr val="000000"/>
                </a:solidFill>
                <a:latin typeface="Arial"/>
                <a:ea typeface="Arial"/>
              </a:rPr>
              <a:t>Tor</a:t>
            </a:r>
            <a:endParaRPr/>
          </a:p>
        </p:txBody>
      </p:sp>
      <p:sp>
        <p:nvSpPr>
          <p:cNvPr id="299" name="CustomShape 6"/>
          <p:cNvSpPr/>
          <p:nvPr/>
        </p:nvSpPr>
        <p:spPr>
          <a:xfrm>
            <a:off x="3823200" y="1407240"/>
            <a:ext cx="618120" cy="498240"/>
          </a:xfrm>
          <a:prstGeom prst="ellipse">
            <a:avLst/>
          </a:prstGeom>
          <a:solidFill>
            <a:srgbClr val="93c47d"/>
          </a:solidFill>
          <a:ln w="9360">
            <a:solidFill>
              <a:srgbClr val="595959"/>
            </a:solidFill>
            <a:round/>
          </a:ln>
        </p:spPr>
        <p:txBody>
          <a:bodyPr tIns="91440" bIns="91440" anchor="ctr"/>
          <a:p>
            <a:pPr algn="ctr">
              <a:lnSpc>
                <a:spcPct val="115000"/>
              </a:lnSpc>
            </a:pPr>
            <a:r>
              <a:rPr lang="en-US" sz="1000">
                <a:solidFill>
                  <a:srgbClr val="000000"/>
                </a:solidFill>
                <a:latin typeface="Arial"/>
                <a:ea typeface="Arial"/>
              </a:rPr>
              <a:t>Tor</a:t>
            </a:r>
            <a:endParaRPr/>
          </a:p>
        </p:txBody>
      </p:sp>
      <p:sp>
        <p:nvSpPr>
          <p:cNvPr id="300" name="CustomShape 7"/>
          <p:cNvSpPr/>
          <p:nvPr/>
        </p:nvSpPr>
        <p:spPr>
          <a:xfrm>
            <a:off x="4447440" y="507960"/>
            <a:ext cx="618120" cy="498240"/>
          </a:xfrm>
          <a:prstGeom prst="ellipse">
            <a:avLst/>
          </a:prstGeom>
          <a:solidFill>
            <a:srgbClr val="b7b7b7"/>
          </a:solidFill>
          <a:ln w="9360">
            <a:solidFill>
              <a:srgbClr val="595959"/>
            </a:solidFill>
            <a:round/>
          </a:ln>
        </p:spPr>
        <p:txBody>
          <a:bodyPr tIns="91440" bIns="91440" anchor="ctr"/>
          <a:p>
            <a:pPr algn="ctr">
              <a:lnSpc>
                <a:spcPct val="115000"/>
              </a:lnSpc>
            </a:pPr>
            <a:r>
              <a:rPr lang="en-US" sz="1000">
                <a:solidFill>
                  <a:srgbClr val="000000"/>
                </a:solidFill>
                <a:latin typeface="Arial"/>
                <a:ea typeface="Arial"/>
              </a:rPr>
              <a:t>?</a:t>
            </a:r>
            <a:endParaRPr/>
          </a:p>
        </p:txBody>
      </p:sp>
      <p:sp>
        <p:nvSpPr>
          <p:cNvPr id="301" name="CustomShape 8"/>
          <p:cNvSpPr/>
          <p:nvPr/>
        </p:nvSpPr>
        <p:spPr>
          <a:xfrm>
            <a:off x="5194800" y="1788480"/>
            <a:ext cx="618120" cy="498240"/>
          </a:xfrm>
          <a:prstGeom prst="ellipse">
            <a:avLst/>
          </a:prstGeom>
          <a:solidFill>
            <a:srgbClr val="93c47d"/>
          </a:solidFill>
          <a:ln w="9360">
            <a:solidFill>
              <a:srgbClr val="595959"/>
            </a:solidFill>
            <a:round/>
          </a:ln>
        </p:spPr>
        <p:txBody>
          <a:bodyPr tIns="91440" bIns="91440" anchor="ctr"/>
          <a:p>
            <a:pPr algn="ctr">
              <a:lnSpc>
                <a:spcPct val="115000"/>
              </a:lnSpc>
            </a:pPr>
            <a:r>
              <a:rPr lang="en-US" sz="1000">
                <a:solidFill>
                  <a:srgbClr val="000000"/>
                </a:solidFill>
                <a:latin typeface="Arial"/>
                <a:ea typeface="Arial"/>
              </a:rPr>
              <a:t>Tor</a:t>
            </a:r>
            <a:endParaRPr/>
          </a:p>
        </p:txBody>
      </p:sp>
      <p:sp>
        <p:nvSpPr>
          <p:cNvPr id="302" name="CustomShape 9"/>
          <p:cNvSpPr/>
          <p:nvPr/>
        </p:nvSpPr>
        <p:spPr>
          <a:xfrm flipH="1" rot="10800000">
            <a:off x="1868760" y="3052440"/>
            <a:ext cx="1206720" cy="281520"/>
          </a:xfrm>
          <a:prstGeom prst="straightConnector1">
            <a:avLst/>
          </a:prstGeom>
          <a:noFill/>
          <a:ln w="19080">
            <a:solidFill>
              <a:srgbClr val="38761d"/>
            </a:solidFill>
            <a:round/>
            <a:tailEnd len="lg" type="triangle" w="lg"/>
          </a:ln>
        </p:spPr>
      </p:sp>
      <p:sp>
        <p:nvSpPr>
          <p:cNvPr id="303" name="CustomShape 10"/>
          <p:cNvSpPr/>
          <p:nvPr/>
        </p:nvSpPr>
        <p:spPr>
          <a:xfrm flipH="1" rot="10800000">
            <a:off x="3603600" y="1657080"/>
            <a:ext cx="219600" cy="228240"/>
          </a:xfrm>
          <a:prstGeom prst="straightConnector1">
            <a:avLst/>
          </a:prstGeom>
          <a:noFill/>
          <a:ln w="19080">
            <a:solidFill>
              <a:srgbClr val="38761d"/>
            </a:solidFill>
            <a:round/>
            <a:tailEnd len="lg" type="triangle" w="lg"/>
          </a:ln>
        </p:spPr>
      </p:sp>
      <p:sp>
        <p:nvSpPr>
          <p:cNvPr id="304" name="CustomShape 11"/>
          <p:cNvSpPr/>
          <p:nvPr/>
        </p:nvSpPr>
        <p:spPr>
          <a:xfrm flipH="1" rot="10800000">
            <a:off x="4350600" y="934200"/>
            <a:ext cx="186840" cy="546120"/>
          </a:xfrm>
          <a:prstGeom prst="straightConnector1">
            <a:avLst/>
          </a:prstGeom>
          <a:noFill/>
          <a:ln w="19080">
            <a:solidFill>
              <a:srgbClr val="38761d"/>
            </a:solidFill>
            <a:round/>
            <a:tailEnd len="lg" type="triangle" w="lg"/>
          </a:ln>
        </p:spPr>
      </p:sp>
      <p:sp>
        <p:nvSpPr>
          <p:cNvPr id="305" name="CustomShape 12"/>
          <p:cNvSpPr/>
          <p:nvPr/>
        </p:nvSpPr>
        <p:spPr>
          <a:xfrm flipH="1" rot="10800000">
            <a:off x="4822200" y="2037960"/>
            <a:ext cx="371880" cy="151920"/>
          </a:xfrm>
          <a:prstGeom prst="straightConnector1">
            <a:avLst/>
          </a:prstGeom>
          <a:noFill/>
          <a:ln w="19080">
            <a:solidFill>
              <a:srgbClr val="38761d"/>
            </a:solidFill>
            <a:round/>
            <a:tailEnd len="lg" type="triangle" w="lg"/>
          </a:ln>
        </p:spPr>
      </p:sp>
      <p:sp>
        <p:nvSpPr>
          <p:cNvPr id="306" name="CustomShape 13"/>
          <p:cNvSpPr/>
          <p:nvPr/>
        </p:nvSpPr>
        <p:spPr>
          <a:xfrm flipH="1">
            <a:off x="5722560" y="1307160"/>
            <a:ext cx="1264320" cy="553680"/>
          </a:xfrm>
          <a:prstGeom prst="straightConnector1">
            <a:avLst/>
          </a:prstGeom>
          <a:noFill/>
          <a:ln w="19080">
            <a:solidFill>
              <a:srgbClr val="38761d"/>
            </a:solidFill>
            <a:round/>
            <a:tailEnd len="lg" type="triangle" w="lg"/>
          </a:ln>
        </p:spPr>
      </p:sp>
      <p:sp>
        <p:nvSpPr>
          <p:cNvPr id="307" name="CustomShape 14"/>
          <p:cNvSpPr/>
          <p:nvPr/>
        </p:nvSpPr>
        <p:spPr>
          <a:xfrm>
            <a:off x="796680" y="2883240"/>
            <a:ext cx="1071000" cy="900720"/>
          </a:xfrm>
          <a:prstGeom prst="ellipse">
            <a:avLst/>
          </a:prstGeom>
          <a:solidFill>
            <a:srgbClr val="93c47d"/>
          </a:solidFill>
          <a:ln w="9360">
            <a:solidFill>
              <a:srgbClr val="595959"/>
            </a:solidFill>
            <a:round/>
          </a:ln>
        </p:spPr>
        <p:txBody>
          <a:bodyPr tIns="91440" bIns="91440" anchor="ctr"/>
          <a:p>
            <a:pPr algn="ctr">
              <a:lnSpc>
                <a:spcPct val="120000"/>
              </a:lnSpc>
            </a:pPr>
            <a:r>
              <a:rPr lang="en-US" sz="900">
                <a:solidFill>
                  <a:srgbClr val="000000"/>
                </a:solidFill>
                <a:latin typeface="Arial"/>
                <a:ea typeface="Arial"/>
              </a:rPr>
              <a:t>Tor</a:t>
            </a:r>
            <a:endParaRPr/>
          </a:p>
          <a:p>
            <a:pPr algn="ctr">
              <a:lnSpc>
                <a:spcPct val="120000"/>
              </a:lnSpc>
            </a:pPr>
            <a:r>
              <a:rPr lang="en-US" sz="900">
                <a:solidFill>
                  <a:srgbClr val="000000"/>
                </a:solidFill>
                <a:latin typeface="Arial"/>
                <a:ea typeface="Arial"/>
              </a:rPr>
              <a:t>Client WITH Auth Cookie</a:t>
            </a:r>
            <a:endParaRPr/>
          </a:p>
          <a:p>
            <a:pPr>
              <a:lnSpc>
                <a:spcPct val="115000"/>
              </a:lnSpc>
            </a:pPr>
            <a:endParaRPr/>
          </a:p>
        </p:txBody>
      </p:sp>
      <p:sp>
        <p:nvSpPr>
          <p:cNvPr id="308" name="CustomShape 15"/>
          <p:cNvSpPr/>
          <p:nvPr/>
        </p:nvSpPr>
        <p:spPr>
          <a:xfrm>
            <a:off x="1645920" y="1541520"/>
            <a:ext cx="1429200" cy="167040"/>
          </a:xfrm>
          <a:prstGeom prst="straightConnector1">
            <a:avLst/>
          </a:prstGeom>
          <a:noFill/>
          <a:ln w="19080">
            <a:solidFill>
              <a:srgbClr val="38761d"/>
            </a:solidFill>
            <a:round/>
            <a:tailEnd len="lg" type="triangle" w="lg"/>
          </a:ln>
        </p:spPr>
      </p:sp>
      <p:sp>
        <p:nvSpPr>
          <p:cNvPr id="309" name="CustomShape 16"/>
          <p:cNvSpPr/>
          <p:nvPr/>
        </p:nvSpPr>
        <p:spPr>
          <a:xfrm>
            <a:off x="2984760" y="2626560"/>
            <a:ext cx="618120" cy="498240"/>
          </a:xfrm>
          <a:prstGeom prst="ellipse">
            <a:avLst/>
          </a:prstGeom>
          <a:solidFill>
            <a:srgbClr val="93c47d"/>
          </a:solidFill>
          <a:ln w="9360">
            <a:solidFill>
              <a:srgbClr val="595959"/>
            </a:solidFill>
            <a:round/>
          </a:ln>
        </p:spPr>
        <p:txBody>
          <a:bodyPr tIns="91440" bIns="91440" anchor="ctr"/>
          <a:p>
            <a:pPr algn="ctr">
              <a:lnSpc>
                <a:spcPct val="115000"/>
              </a:lnSpc>
            </a:pPr>
            <a:r>
              <a:rPr lang="en-US" sz="1000">
                <a:solidFill>
                  <a:srgbClr val="000000"/>
                </a:solidFill>
                <a:latin typeface="Arial"/>
                <a:ea typeface="Arial"/>
              </a:rPr>
              <a:t>Tor</a:t>
            </a:r>
            <a:endParaRPr/>
          </a:p>
        </p:txBody>
      </p:sp>
      <p:sp>
        <p:nvSpPr>
          <p:cNvPr id="310" name="CustomShape 17"/>
          <p:cNvSpPr/>
          <p:nvPr/>
        </p:nvSpPr>
        <p:spPr>
          <a:xfrm>
            <a:off x="4204080" y="1940760"/>
            <a:ext cx="618120" cy="498240"/>
          </a:xfrm>
          <a:prstGeom prst="ellipse">
            <a:avLst/>
          </a:prstGeom>
          <a:solidFill>
            <a:srgbClr val="93c47d"/>
          </a:solidFill>
          <a:ln w="9360">
            <a:solidFill>
              <a:srgbClr val="595959"/>
            </a:solidFill>
            <a:round/>
          </a:ln>
        </p:spPr>
        <p:txBody>
          <a:bodyPr tIns="91440" bIns="91440" anchor="ctr"/>
          <a:p>
            <a:pPr algn="ctr">
              <a:lnSpc>
                <a:spcPct val="115000"/>
              </a:lnSpc>
            </a:pPr>
            <a:r>
              <a:rPr lang="en-US" sz="1000">
                <a:solidFill>
                  <a:srgbClr val="000000"/>
                </a:solidFill>
                <a:latin typeface="Arial"/>
                <a:ea typeface="Arial"/>
              </a:rPr>
              <a:t>Tor</a:t>
            </a:r>
            <a:endParaRPr/>
          </a:p>
        </p:txBody>
      </p:sp>
      <p:sp>
        <p:nvSpPr>
          <p:cNvPr id="311" name="CustomShape 18"/>
          <p:cNvSpPr/>
          <p:nvPr/>
        </p:nvSpPr>
        <p:spPr>
          <a:xfrm flipH="1" rot="10800000">
            <a:off x="3527280" y="2190240"/>
            <a:ext cx="676800" cy="533160"/>
          </a:xfrm>
          <a:prstGeom prst="straightConnector1">
            <a:avLst/>
          </a:prstGeom>
          <a:noFill/>
          <a:ln w="19080">
            <a:solidFill>
              <a:srgbClr val="38761d"/>
            </a:solidFill>
            <a:round/>
            <a:tailEnd len="lg" type="triangle" w="lg"/>
          </a:ln>
        </p:spPr>
      </p:sp>
      <p:sp>
        <p:nvSpPr>
          <p:cNvPr id="312" name="CustomShape 19"/>
          <p:cNvSpPr/>
          <p:nvPr/>
        </p:nvSpPr>
        <p:spPr>
          <a:xfrm>
            <a:off x="4212720" y="192960"/>
            <a:ext cx="1166760" cy="585000"/>
          </a:xfrm>
          <a:prstGeom prst="rect">
            <a:avLst/>
          </a:prstGeom>
          <a:noFill/>
          <a:ln>
            <a:noFill/>
          </a:ln>
        </p:spPr>
        <p:txBody>
          <a:bodyPr tIns="91440" bIns="91440"/>
          <a:p>
            <a:pPr>
              <a:lnSpc>
                <a:spcPct val="100000"/>
              </a:lnSpc>
            </a:pPr>
            <a:r>
              <a:rPr lang="en-US" sz="1400">
                <a:solidFill>
                  <a:srgbClr val="000000"/>
                </a:solidFill>
                <a:latin typeface="Arial"/>
                <a:ea typeface="Arial"/>
              </a:rPr>
              <a:t>Unroutable!</a:t>
            </a:r>
            <a:endParaRPr/>
          </a:p>
        </p:txBody>
      </p:sp>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3" name="TextShape 1"/>
          <p:cNvSpPr txBox="1"/>
          <p:nvPr/>
        </p:nvSpPr>
        <p:spPr>
          <a:xfrm>
            <a:off x="311760" y="1895040"/>
            <a:ext cx="8520120" cy="1253520"/>
          </a:xfrm>
          <a:prstGeom prst="rect">
            <a:avLst/>
          </a:prstGeom>
        </p:spPr>
        <p:txBody>
          <a:bodyPr tIns="91440" bIns="91440" anchor="ctr"/>
          <a:p>
            <a:pPr>
              <a:lnSpc>
                <a:spcPct val="100000"/>
              </a:lnSpc>
            </a:pPr>
            <a:r>
              <a:rPr lang="en-US" sz="3600">
                <a:solidFill>
                  <a:srgbClr val="000000"/>
                </a:solidFill>
                <a:latin typeface="Arial"/>
                <a:ea typeface="Arial"/>
              </a:rPr>
              <a:t>What can we do now with existing, off the shelf solutions?</a:t>
            </a:r>
            <a:endParaRPr/>
          </a:p>
        </p:txBody>
      </p:sp>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14" name="" descr=""/>
          <p:cNvPicPr/>
          <p:nvPr/>
        </p:nvPicPr>
        <p:blipFill>
          <a:blip r:embed="rId1"/>
          <a:stretch>
            <a:fillRect/>
          </a:stretch>
        </p:blipFill>
        <p:spPr>
          <a:xfrm>
            <a:off x="739440" y="0"/>
            <a:ext cx="7705440" cy="5143320"/>
          </a:xfrm>
          <a:prstGeom prst="rect">
            <a:avLst/>
          </a:prstGeom>
          <a:ln>
            <a:noFill/>
          </a:ln>
        </p:spPr>
      </p:pic>
      <p:sp>
        <p:nvSpPr>
          <p:cNvPr id="315" name="CustomShape 1"/>
          <p:cNvSpPr/>
          <p:nvPr/>
        </p:nvSpPr>
        <p:spPr>
          <a:xfrm>
            <a:off x="2194560" y="4023360"/>
            <a:ext cx="6492240" cy="822960"/>
          </a:xfrm>
          <a:prstGeom prst="rect">
            <a:avLst/>
          </a:prstGeom>
          <a:solidFill>
            <a:srgbClr val="ffff99"/>
          </a:solidFill>
          <a:ln>
            <a:solidFill>
              <a:srgbClr val="3465a4"/>
            </a:solidFill>
          </a:ln>
        </p:spPr>
        <p:txBody>
          <a:bodyPr lIns="90000" rIns="90000" tIns="45000" bIns="45000" anchor="ctr"/>
          <a:p>
            <a:pPr algn="ctr"/>
            <a:r>
              <a:rPr lang="en-US">
                <a:latin typeface="Arial"/>
              </a:rPr>
              <a:t>Home Assistant is an open-source home automation platform running on Python 3. Track and control all devices at home and automate control. Installation in less than a minute.</a:t>
            </a:r>
            <a:endParaRPr/>
          </a:p>
        </p:txBody>
      </p:sp>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16" name="" descr=""/>
          <p:cNvPicPr/>
          <p:nvPr/>
        </p:nvPicPr>
        <p:blipFill>
          <a:blip r:embed="rId1"/>
          <a:stretch>
            <a:fillRect/>
          </a:stretch>
        </p:blipFill>
        <p:spPr>
          <a:xfrm>
            <a:off x="1646640" y="14760"/>
            <a:ext cx="5890680" cy="5143320"/>
          </a:xfrm>
          <a:prstGeom prst="rect">
            <a:avLst/>
          </a:prstGeom>
          <a:ln>
            <a:noFill/>
          </a:ln>
        </p:spPr>
      </p:pic>
      <p:sp>
        <p:nvSpPr>
          <p:cNvPr id="317" name="CustomShape 1"/>
          <p:cNvSpPr/>
          <p:nvPr/>
        </p:nvSpPr>
        <p:spPr>
          <a:xfrm>
            <a:off x="2194560" y="4023360"/>
            <a:ext cx="6492240" cy="822960"/>
          </a:xfrm>
          <a:prstGeom prst="rect">
            <a:avLst/>
          </a:prstGeom>
          <a:solidFill>
            <a:srgbClr val="ffff99"/>
          </a:solidFill>
          <a:ln>
            <a:solidFill>
              <a:srgbClr val="3465a4"/>
            </a:solidFill>
          </a:ln>
        </p:spPr>
        <p:txBody>
          <a:bodyPr lIns="90000" rIns="90000" tIns="45000" bIns="45000" anchor="ctr"/>
          <a:p>
            <a:pPr algn="ctr"/>
            <a:r>
              <a:rPr lang="en-US">
                <a:latin typeface="Arial"/>
              </a:rPr>
              <a:t>Using Tor's Hidden Services features, we were able to easily setup secure remote access to HA running on a Raspberry Pi: </a:t>
            </a:r>
            <a:r>
              <a:rPr lang="en-US">
                <a:latin typeface="Arial"/>
              </a:rPr>
              <a:t>https://home-assistant.io/cookbook/tor_configuration/</a:t>
            </a:r>
            <a:endParaRPr/>
          </a:p>
        </p:txBody>
      </p:sp>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4" name="TextShape 1"/>
          <p:cNvSpPr txBox="1"/>
          <p:nvPr/>
        </p:nvSpPr>
        <p:spPr>
          <a:xfrm>
            <a:off x="311760" y="919800"/>
            <a:ext cx="8520120" cy="2925720"/>
          </a:xfrm>
          <a:prstGeom prst="rect">
            <a:avLst/>
          </a:prstGeom>
        </p:spPr>
        <p:txBody>
          <a:bodyPr tIns="91440" bIns="91440" anchor="ctr"/>
          <a:p>
            <a:pPr>
              <a:lnSpc>
                <a:spcPct val="100000"/>
              </a:lnSpc>
            </a:pPr>
            <a:r>
              <a:rPr i="1" lang="en-US" sz="1400">
                <a:solidFill>
                  <a:srgbClr val="000000"/>
                </a:solidFill>
                <a:latin typeface="Arial"/>
                <a:ea typeface="Arial"/>
              </a:rPr>
              <a:t>“</a:t>
            </a:r>
            <a:r>
              <a:rPr i="1" lang="en-US" sz="1400">
                <a:solidFill>
                  <a:srgbClr val="000000"/>
                </a:solidFill>
                <a:latin typeface="Arial"/>
                <a:ea typeface="Arial"/>
              </a:rPr>
              <a:t>Networked sensors and the Internet of Things are projected to grow substantially, and this has the potential to drastically change surveillance. The still images, video, and audio captured by these devices may enable real-time intercept and recording with after-the-fact access. Thus an inability to monitor an encrypted channel could be mitigated by the ability to monitor from afar a person through a different channel.“</a:t>
            </a:r>
            <a:r>
              <a:rPr i="1" lang="en-US" sz="1400">
                <a:solidFill>
                  <a:srgbClr val="000000"/>
                </a:solidFill>
                <a:latin typeface="Arial"/>
                <a:ea typeface="Arial"/>
              </a:rPr>
              <a:t>
</a:t>
            </a:r>
            <a:r>
              <a:rPr i="1" lang="en-US" sz="1400">
                <a:solidFill>
                  <a:srgbClr val="000000"/>
                </a:solidFill>
                <a:latin typeface="Arial"/>
                <a:ea typeface="Arial"/>
              </a:rPr>
              <a:t>
</a:t>
            </a:r>
            <a:r>
              <a:rPr i="1" lang="en-US" sz="1400">
                <a:solidFill>
                  <a:srgbClr val="000000"/>
                </a:solidFill>
                <a:latin typeface="Arial"/>
                <a:ea typeface="Arial"/>
              </a:rPr>
              <a:t>
</a:t>
            </a:r>
            <a:r>
              <a:rPr i="1" lang="en-US" sz="1400">
                <a:solidFill>
                  <a:srgbClr val="000000"/>
                </a:solidFill>
                <a:latin typeface="Arial"/>
                <a:ea typeface="Arial"/>
              </a:rPr>
              <a:t>
</a:t>
            </a:r>
            <a:r>
              <a:rPr i="1" lang="en-US" sz="1400">
                <a:solidFill>
                  <a:srgbClr val="000000"/>
                </a:solidFill>
                <a:latin typeface="Arial"/>
                <a:ea typeface="Arial"/>
              </a:rPr>
              <a:t>
</a:t>
            </a:r>
            <a:r>
              <a:rPr lang="en-US" sz="1400">
                <a:solidFill>
                  <a:srgbClr val="000000"/>
                </a:solidFill>
                <a:latin typeface="Arial"/>
                <a:ea typeface="Arial"/>
              </a:rPr>
              <a:t>BERKMAN CENTER REPORT | FEB. 01, 2016 "DON'T PANIC"</a:t>
            </a:r>
            <a:r>
              <a:rPr lang="en-US" sz="1400">
                <a:solidFill>
                  <a:srgbClr val="000000"/>
                </a:solidFill>
                <a:latin typeface="Arial"/>
                <a:ea typeface="Arial"/>
              </a:rPr>
              <a:t>
</a:t>
            </a:r>
            <a:r>
              <a:rPr lang="en-US" sz="1400">
                <a:solidFill>
                  <a:srgbClr val="000000"/>
                </a:solidFill>
                <a:latin typeface="Arial"/>
                <a:ea typeface="Arial"/>
              </a:rPr>
              <a:t>https://cyber.law.harvard.edu/pubrelease/dont-panic/</a:t>
            </a:r>
            <a:endParaRPr/>
          </a:p>
        </p:txBody>
      </p:sp>
      <p:sp>
        <p:nvSpPr>
          <p:cNvPr id="115" name="CustomShape 2"/>
          <p:cNvSpPr/>
          <p:nvPr/>
        </p:nvSpPr>
        <p:spPr>
          <a:xfrm>
            <a:off x="461520" y="3889080"/>
            <a:ext cx="5015520" cy="585000"/>
          </a:xfrm>
          <a:prstGeom prst="rect">
            <a:avLst/>
          </a:prstGeom>
          <a:noFill/>
          <a:ln>
            <a:noFill/>
          </a:ln>
        </p:spPr>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18" name="" descr=""/>
          <p:cNvPicPr/>
          <p:nvPr/>
        </p:nvPicPr>
        <p:blipFill>
          <a:blip r:embed="rId1"/>
          <a:stretch>
            <a:fillRect/>
          </a:stretch>
        </p:blipFill>
        <p:spPr>
          <a:xfrm>
            <a:off x="20160" y="18000"/>
            <a:ext cx="9143640" cy="5137200"/>
          </a:xfrm>
          <a:prstGeom prst="rect">
            <a:avLst/>
          </a:prstGeom>
          <a:ln>
            <a:noFill/>
          </a:ln>
        </p:spPr>
      </p:pic>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19" name="" descr=""/>
          <p:cNvPicPr/>
          <p:nvPr/>
        </p:nvPicPr>
        <p:blipFill>
          <a:blip r:embed="rId1"/>
          <a:stretch>
            <a:fillRect/>
          </a:stretch>
        </p:blipFill>
        <p:spPr>
          <a:xfrm>
            <a:off x="1646640" y="14760"/>
            <a:ext cx="5890680" cy="5143320"/>
          </a:xfrm>
          <a:prstGeom prst="rect">
            <a:avLst/>
          </a:prstGeom>
          <a:ln>
            <a:noFill/>
          </a:ln>
        </p:spPr>
      </p:pic>
      <p:sp>
        <p:nvSpPr>
          <p:cNvPr id="320" name="CustomShape 1"/>
          <p:cNvSpPr/>
          <p:nvPr/>
        </p:nvSpPr>
        <p:spPr>
          <a:xfrm>
            <a:off x="2194560" y="4023360"/>
            <a:ext cx="6492240" cy="822960"/>
          </a:xfrm>
          <a:prstGeom prst="rect">
            <a:avLst/>
          </a:prstGeom>
          <a:solidFill>
            <a:srgbClr val="ffff99"/>
          </a:solidFill>
          <a:ln>
            <a:solidFill>
              <a:srgbClr val="3465a4"/>
            </a:solidFill>
          </a:ln>
        </p:spPr>
        <p:txBody>
          <a:bodyPr lIns="90000" rIns="90000" tIns="45000" bIns="45000" anchor="ctr"/>
          <a:p>
            <a:pPr algn="ctr"/>
            <a:r>
              <a:rPr lang="en-US">
                <a:latin typeface="Arial"/>
              </a:rPr>
              <a:t>Using Tor's Hidden Services features, we were able to easily setup secure remote access to HA running on a Raspberry Pi: </a:t>
            </a:r>
            <a:r>
              <a:rPr lang="en-US">
                <a:latin typeface="Arial"/>
              </a:rPr>
              <a:t>https://home-assistant.io/cookbook/tor_configuration/</a:t>
            </a:r>
            <a:endParaRPr/>
          </a:p>
        </p:txBody>
      </p:sp>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21" name="Shape 362" descr=""/>
          <p:cNvPicPr/>
          <p:nvPr/>
        </p:nvPicPr>
        <p:blipFill>
          <a:blip r:embed="rId1"/>
          <a:stretch>
            <a:fillRect/>
          </a:stretch>
        </p:blipFill>
        <p:spPr>
          <a:xfrm>
            <a:off x="4425480" y="-43560"/>
            <a:ext cx="2887560" cy="5143320"/>
          </a:xfrm>
          <a:prstGeom prst="rect">
            <a:avLst/>
          </a:prstGeom>
          <a:ln>
            <a:noFill/>
          </a:ln>
        </p:spPr>
      </p:pic>
      <p:sp>
        <p:nvSpPr>
          <p:cNvPr id="322" name="TextShape 1"/>
          <p:cNvSpPr txBox="1"/>
          <p:nvPr/>
        </p:nvSpPr>
        <p:spPr>
          <a:xfrm>
            <a:off x="311760" y="3610440"/>
            <a:ext cx="5998320" cy="1224720"/>
          </a:xfrm>
          <a:prstGeom prst="rect">
            <a:avLst/>
          </a:prstGeom>
        </p:spPr>
        <p:txBody>
          <a:bodyPr tIns="91440" bIns="91440" anchor="ctr"/>
          <a:p>
            <a:pPr>
              <a:lnSpc>
                <a:spcPct val="100000"/>
              </a:lnSpc>
            </a:pPr>
            <a:r>
              <a:rPr lang="en-US">
                <a:solidFill>
                  <a:srgbClr val="595959"/>
                </a:solidFill>
                <a:latin typeface="Arial"/>
                <a:ea typeface="Arial"/>
              </a:rPr>
              <a:t>Tor can run on, and be built into,</a:t>
            </a:r>
            <a:endParaRPr/>
          </a:p>
          <a:p>
            <a:pPr>
              <a:lnSpc>
                <a:spcPct val="100000"/>
              </a:lnSpc>
            </a:pPr>
            <a:r>
              <a:rPr lang="en-US">
                <a:solidFill>
                  <a:srgbClr val="595959"/>
                </a:solidFill>
                <a:latin typeface="Arial"/>
                <a:ea typeface="Arial"/>
              </a:rPr>
              <a:t>really cheap Things! It just requires </a:t>
            </a:r>
            <a:endParaRPr/>
          </a:p>
          <a:p>
            <a:pPr>
              <a:lnSpc>
                <a:spcPct val="100000"/>
              </a:lnSpc>
            </a:pPr>
            <a:r>
              <a:rPr lang="en-US">
                <a:solidFill>
                  <a:srgbClr val="595959"/>
                </a:solidFill>
                <a:latin typeface="Arial"/>
                <a:ea typeface="Arial"/>
              </a:rPr>
              <a:t>some form of Linux and an ARM chip.</a:t>
            </a:r>
            <a:endParaRPr/>
          </a:p>
        </p:txBody>
      </p:sp>
      <p:pic>
        <p:nvPicPr>
          <p:cNvPr id="323" name="Shape 364" descr=""/>
          <p:cNvPicPr/>
          <p:nvPr/>
        </p:nvPicPr>
        <p:blipFill>
          <a:blip r:embed="rId2"/>
          <a:stretch>
            <a:fillRect/>
          </a:stretch>
        </p:blipFill>
        <p:spPr>
          <a:xfrm>
            <a:off x="311760" y="2460240"/>
            <a:ext cx="4762080" cy="1076040"/>
          </a:xfrm>
          <a:prstGeom prst="rect">
            <a:avLst/>
          </a:prstGeom>
          <a:ln>
            <a:noFill/>
          </a:ln>
        </p:spPr>
      </p:pic>
      <p:pic>
        <p:nvPicPr>
          <p:cNvPr id="324" name="Shape 365" descr=""/>
          <p:cNvPicPr/>
          <p:nvPr/>
        </p:nvPicPr>
        <p:blipFill>
          <a:blip r:embed="rId3"/>
          <a:stretch>
            <a:fillRect/>
          </a:stretch>
        </p:blipFill>
        <p:spPr>
          <a:xfrm>
            <a:off x="3960720" y="1736280"/>
            <a:ext cx="371880" cy="547560"/>
          </a:xfrm>
          <a:prstGeom prst="rect">
            <a:avLst/>
          </a:prstGeom>
          <a:ln>
            <a:noFill/>
          </a:ln>
        </p:spPr>
      </p:pic>
      <p:pic>
        <p:nvPicPr>
          <p:cNvPr id="325" name="Shape 366" descr=""/>
          <p:cNvPicPr/>
          <p:nvPr/>
        </p:nvPicPr>
        <p:blipFill>
          <a:blip r:embed="rId4"/>
          <a:stretch>
            <a:fillRect/>
          </a:stretch>
        </p:blipFill>
        <p:spPr>
          <a:xfrm>
            <a:off x="304920" y="76320"/>
            <a:ext cx="2665800" cy="1999080"/>
          </a:xfrm>
          <a:prstGeom prst="rect">
            <a:avLst/>
          </a:prstGeom>
          <a:ln>
            <a:noFill/>
          </a:ln>
        </p:spPr>
      </p:pic>
      <p:sp>
        <p:nvSpPr>
          <p:cNvPr id="326" name="CustomShape 2"/>
          <p:cNvSpPr/>
          <p:nvPr/>
        </p:nvSpPr>
        <p:spPr>
          <a:xfrm>
            <a:off x="2634480" y="856440"/>
            <a:ext cx="1745640" cy="585000"/>
          </a:xfrm>
          <a:prstGeom prst="rect">
            <a:avLst/>
          </a:prstGeom>
          <a:noFill/>
          <a:ln>
            <a:noFill/>
          </a:ln>
        </p:spPr>
        <p:txBody>
          <a:bodyPr tIns="91440" bIns="91440"/>
          <a:p>
            <a:pPr>
              <a:lnSpc>
                <a:spcPct val="100000"/>
              </a:lnSpc>
            </a:pPr>
            <a:r>
              <a:rPr lang="en-US" sz="1400">
                <a:solidFill>
                  <a:srgbClr val="000000"/>
                </a:solidFill>
                <a:latin typeface="Arial"/>
                <a:ea typeface="Arial"/>
              </a:rPr>
              <a:t>AdaFruit OnionPi for $59</a:t>
            </a:r>
            <a:endParaRPr/>
          </a:p>
        </p:txBody>
      </p:sp>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7" name="TextShape 1"/>
          <p:cNvSpPr txBox="1"/>
          <p:nvPr/>
        </p:nvSpPr>
        <p:spPr>
          <a:xfrm>
            <a:off x="311760" y="1895040"/>
            <a:ext cx="8520120" cy="1253520"/>
          </a:xfrm>
          <a:prstGeom prst="rect">
            <a:avLst/>
          </a:prstGeom>
        </p:spPr>
        <p:txBody>
          <a:bodyPr tIns="91440" bIns="91440" anchor="ctr"/>
          <a:p>
            <a:pPr>
              <a:lnSpc>
                <a:spcPct val="100000"/>
              </a:lnSpc>
            </a:pPr>
            <a:r>
              <a:rPr lang="en-US" sz="3600">
                <a:solidFill>
                  <a:srgbClr val="000000"/>
                </a:solidFill>
                <a:latin typeface="Arial"/>
                <a:ea typeface="Arial"/>
              </a:rPr>
              <a:t>What if we built an Onion-secure home webcam or baby monitor device?</a:t>
            </a:r>
            <a:endParaRPr/>
          </a:p>
        </p:txBody>
      </p:sp>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28" name="Shape 335" descr=""/>
          <p:cNvPicPr/>
          <p:nvPr/>
        </p:nvPicPr>
        <p:blipFill>
          <a:blip r:embed="rId1"/>
          <a:stretch>
            <a:fillRect/>
          </a:stretch>
        </p:blipFill>
        <p:spPr>
          <a:xfrm>
            <a:off x="921240" y="594360"/>
            <a:ext cx="3759120" cy="3103920"/>
          </a:xfrm>
          <a:prstGeom prst="rect">
            <a:avLst/>
          </a:prstGeom>
          <a:ln>
            <a:noFill/>
          </a:ln>
        </p:spPr>
      </p:pic>
      <p:pic>
        <p:nvPicPr>
          <p:cNvPr id="329" name="Shape 336" descr=""/>
          <p:cNvPicPr/>
          <p:nvPr/>
        </p:nvPicPr>
        <p:blipFill>
          <a:blip r:embed="rId2"/>
          <a:stretch>
            <a:fillRect/>
          </a:stretch>
        </p:blipFill>
        <p:spPr>
          <a:xfrm>
            <a:off x="5976720" y="326880"/>
            <a:ext cx="1895400" cy="3371400"/>
          </a:xfrm>
          <a:prstGeom prst="rect">
            <a:avLst/>
          </a:prstGeom>
          <a:ln>
            <a:noFill/>
          </a:ln>
        </p:spPr>
      </p:pic>
      <p:sp>
        <p:nvSpPr>
          <p:cNvPr id="330" name="CustomShape 1"/>
          <p:cNvSpPr/>
          <p:nvPr/>
        </p:nvSpPr>
        <p:spPr>
          <a:xfrm>
            <a:off x="4987440" y="1907280"/>
            <a:ext cx="693360" cy="767520"/>
          </a:xfrm>
          <a:prstGeom prst="rect">
            <a:avLst/>
          </a:prstGeom>
          <a:noFill/>
          <a:ln>
            <a:noFill/>
          </a:ln>
        </p:spPr>
        <p:txBody>
          <a:bodyPr tIns="91440" bIns="91440"/>
          <a:p>
            <a:pPr>
              <a:lnSpc>
                <a:spcPct val="100000"/>
              </a:lnSpc>
            </a:pPr>
            <a:r>
              <a:rPr b="1" lang="en-US" sz="3600">
                <a:solidFill>
                  <a:srgbClr val="000000"/>
                </a:solidFill>
                <a:latin typeface="Arial"/>
                <a:ea typeface="Arial"/>
              </a:rPr>
              <a:t>+</a:t>
            </a:r>
            <a:endParaRPr/>
          </a:p>
          <a:p>
            <a:pPr>
              <a:lnSpc>
                <a:spcPct val="100000"/>
              </a:lnSpc>
            </a:pPr>
            <a:endParaRPr/>
          </a:p>
        </p:txBody>
      </p:sp>
      <p:sp>
        <p:nvSpPr>
          <p:cNvPr id="331" name="CustomShape 2"/>
          <p:cNvSpPr/>
          <p:nvPr/>
        </p:nvSpPr>
        <p:spPr>
          <a:xfrm>
            <a:off x="1001520" y="3904560"/>
            <a:ext cx="6296040" cy="1238760"/>
          </a:xfrm>
          <a:prstGeom prst="rect">
            <a:avLst/>
          </a:prstGeom>
          <a:noFill/>
          <a:ln>
            <a:noFill/>
          </a:ln>
        </p:spPr>
        <p:txBody>
          <a:bodyPr tIns="91440" bIns="91440"/>
          <a:p>
            <a:pPr>
              <a:lnSpc>
                <a:spcPct val="100000"/>
              </a:lnSpc>
            </a:pPr>
            <a:r>
              <a:rPr b="1" lang="en-US" sz="3600">
                <a:solidFill>
                  <a:srgbClr val="000000"/>
                </a:solidFill>
                <a:latin typeface="Arial"/>
                <a:ea typeface="Arial"/>
              </a:rPr>
              <a:t>= OnionCam for Android! </a:t>
            </a:r>
            <a:endParaRPr/>
          </a:p>
          <a:p>
            <a:pPr>
              <a:lnSpc>
                <a:spcPct val="100000"/>
              </a:lnSpc>
            </a:pPr>
            <a:endParaRPr/>
          </a:p>
        </p:txBody>
      </p:sp>
      <p:sp>
        <p:nvSpPr>
          <p:cNvPr id="332" name="CustomShape 3"/>
          <p:cNvSpPr/>
          <p:nvPr/>
        </p:nvSpPr>
        <p:spPr>
          <a:xfrm>
            <a:off x="2360160" y="4544640"/>
            <a:ext cx="5015520" cy="585000"/>
          </a:xfrm>
          <a:prstGeom prst="rect">
            <a:avLst/>
          </a:prstGeom>
          <a:noFill/>
          <a:ln>
            <a:noFill/>
          </a:ln>
        </p:spPr>
        <p:txBody>
          <a:bodyPr tIns="91440" bIns="91440"/>
          <a:p>
            <a:pPr>
              <a:lnSpc>
                <a:spcPct val="100000"/>
              </a:lnSpc>
            </a:pPr>
            <a:r>
              <a:rPr lang="en-US" sz="1400">
                <a:solidFill>
                  <a:srgbClr val="000000"/>
                </a:solidFill>
                <a:latin typeface="Arial"/>
                <a:ea typeface="Arial"/>
              </a:rPr>
              <a:t>(available now with just a few steps of setup!)</a:t>
            </a:r>
            <a:endParaRPr/>
          </a:p>
        </p:txBody>
      </p:sp>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3" name="TextShape 1"/>
          <p:cNvSpPr txBox="1"/>
          <p:nvPr/>
        </p:nvSpPr>
        <p:spPr>
          <a:xfrm>
            <a:off x="311760" y="444960"/>
            <a:ext cx="8520120" cy="572400"/>
          </a:xfrm>
          <a:prstGeom prst="rect">
            <a:avLst/>
          </a:prstGeom>
        </p:spPr>
        <p:txBody>
          <a:bodyPr tIns="91440" bIns="91440"/>
          <a:p>
            <a:pPr>
              <a:lnSpc>
                <a:spcPct val="100000"/>
              </a:lnSpc>
            </a:pPr>
            <a:r>
              <a:rPr lang="en-US" sz="2800">
                <a:solidFill>
                  <a:srgbClr val="000000"/>
                </a:solidFill>
                <a:latin typeface="Arial"/>
                <a:ea typeface="Arial"/>
              </a:rPr>
              <a:t>OnionCam: Quick How To</a:t>
            </a:r>
            <a:endParaRPr/>
          </a:p>
        </p:txBody>
      </p:sp>
      <p:sp>
        <p:nvSpPr>
          <p:cNvPr id="334" name="TextShape 2"/>
          <p:cNvSpPr txBox="1"/>
          <p:nvPr/>
        </p:nvSpPr>
        <p:spPr>
          <a:xfrm>
            <a:off x="311760" y="1152360"/>
            <a:ext cx="8520120" cy="3416040"/>
          </a:xfrm>
          <a:prstGeom prst="rect">
            <a:avLst/>
          </a:prstGeom>
        </p:spPr>
        <p:txBody>
          <a:bodyPr tIns="91440" bIns="91440"/>
          <a:p>
            <a:pPr>
              <a:lnSpc>
                <a:spcPct val="100000"/>
              </a:lnSpc>
              <a:buFont typeface="StarSymbol"/>
              <a:buAutoNum type="arabicParenR"/>
            </a:pPr>
            <a:r>
              <a:rPr lang="en-US">
                <a:solidFill>
                  <a:srgbClr val="595959"/>
                </a:solidFill>
                <a:latin typeface="Arial"/>
                <a:ea typeface="Arial"/>
              </a:rPr>
              <a:t>Install Orbot</a:t>
            </a:r>
            <a:endParaRPr/>
          </a:p>
          <a:p>
            <a:pPr>
              <a:lnSpc>
                <a:spcPct val="100000"/>
              </a:lnSpc>
              <a:buFont typeface="StarSymbol"/>
              <a:buAutoNum type="arabicParenR"/>
            </a:pPr>
            <a:r>
              <a:rPr lang="en-US">
                <a:solidFill>
                  <a:srgbClr val="595959"/>
                </a:solidFill>
                <a:latin typeface="Arial"/>
                <a:ea typeface="Arial"/>
              </a:rPr>
              <a:t>Enable Orbot Settings-&gt;Hidden Service Hosting</a:t>
            </a:r>
            <a:endParaRPr/>
          </a:p>
          <a:p>
            <a:pPr>
              <a:lnSpc>
                <a:spcPct val="100000"/>
              </a:lnSpc>
              <a:buFont typeface="StarSymbol"/>
              <a:buAutoNum type="arabicParenR"/>
            </a:pPr>
            <a:r>
              <a:rPr lang="en-US">
                <a:solidFill>
                  <a:srgbClr val="595959"/>
                </a:solidFill>
                <a:latin typeface="Arial"/>
                <a:ea typeface="Arial"/>
              </a:rPr>
              <a:t>Enter “8080” into Orbot Settings-&gt;Hidden Service Ports</a:t>
            </a:r>
            <a:endParaRPr/>
          </a:p>
          <a:p>
            <a:pPr>
              <a:lnSpc>
                <a:spcPct val="100000"/>
              </a:lnSpc>
              <a:buFont typeface="StarSymbol"/>
              <a:buAutoNum type="arabicParenR"/>
            </a:pPr>
            <a:r>
              <a:rPr lang="en-US">
                <a:solidFill>
                  <a:srgbClr val="595959"/>
                </a:solidFill>
                <a:latin typeface="Arial"/>
                <a:ea typeface="Arial"/>
              </a:rPr>
              <a:t>Start/Restart Orbot</a:t>
            </a:r>
            <a:endParaRPr/>
          </a:p>
          <a:p>
            <a:pPr>
              <a:lnSpc>
                <a:spcPct val="100000"/>
              </a:lnSpc>
              <a:buFont typeface="StarSymbol"/>
              <a:buAutoNum type="arabicParenR"/>
            </a:pPr>
            <a:r>
              <a:rPr lang="en-US">
                <a:solidFill>
                  <a:srgbClr val="595959"/>
                </a:solidFill>
                <a:latin typeface="Arial"/>
                <a:ea typeface="Arial"/>
              </a:rPr>
              <a:t>Find your new Onion hostname in Orbot Settings-&gt;.Onion Hostname</a:t>
            </a:r>
            <a:endParaRPr/>
          </a:p>
          <a:p>
            <a:pPr>
              <a:lnSpc>
                <a:spcPct val="100000"/>
              </a:lnSpc>
              <a:buFont typeface="StarSymbol"/>
              <a:buAutoNum type="arabicParenR"/>
            </a:pPr>
            <a:r>
              <a:rPr lang="en-US">
                <a:solidFill>
                  <a:srgbClr val="595959"/>
                </a:solidFill>
                <a:latin typeface="Arial"/>
                <a:ea typeface="Arial"/>
              </a:rPr>
              <a:t>Install IP Webcam app (Free or Pro)</a:t>
            </a:r>
            <a:endParaRPr/>
          </a:p>
          <a:p>
            <a:pPr lvl="1">
              <a:lnSpc>
                <a:spcPct val="100000"/>
              </a:lnSpc>
              <a:buFont typeface="StarSymbol"/>
              <a:buAutoNum type="alphaLcParenR"/>
            </a:pPr>
            <a:r>
              <a:rPr lang="en-US" sz="1400">
                <a:solidFill>
                  <a:srgbClr val="595959"/>
                </a:solidFill>
                <a:latin typeface="Arial"/>
                <a:ea typeface="Arial"/>
              </a:rPr>
              <a:t>Set a username/password for the IP Webcam server!</a:t>
            </a:r>
            <a:endParaRPr/>
          </a:p>
          <a:p>
            <a:pPr>
              <a:lnSpc>
                <a:spcPct val="100000"/>
              </a:lnSpc>
              <a:buFont typeface="StarSymbol"/>
              <a:buAutoNum type="arabicParenR"/>
            </a:pPr>
            <a:r>
              <a:rPr lang="en-US">
                <a:solidFill>
                  <a:srgbClr val="595959"/>
                </a:solidFill>
                <a:latin typeface="Arial"/>
                <a:ea typeface="Arial"/>
              </a:rPr>
              <a:t>Start IP WebCam</a:t>
            </a:r>
            <a:endParaRPr/>
          </a:p>
          <a:p>
            <a:pPr>
              <a:lnSpc>
                <a:spcPct val="100000"/>
              </a:lnSpc>
              <a:buFont typeface="StarSymbol"/>
              <a:buAutoNum type="arabicParenR"/>
            </a:pPr>
            <a:r>
              <a:rPr lang="en-US">
                <a:solidFill>
                  <a:srgbClr val="595959"/>
                </a:solidFill>
                <a:latin typeface="Arial"/>
                <a:ea typeface="Arial"/>
              </a:rPr>
              <a:t>Go to </a:t>
            </a:r>
            <a:r>
              <a:rPr lang="en-US" u="sng">
                <a:solidFill>
                  <a:srgbClr val="0097a7"/>
                </a:solidFill>
                <a:latin typeface="Arial"/>
                <a:ea typeface="Arial"/>
              </a:rPr>
              <a:t>http://yourdotonion:8080</a:t>
            </a:r>
            <a:r>
              <a:rPr lang="en-US">
                <a:solidFill>
                  <a:srgbClr val="595959"/>
                </a:solidFill>
                <a:latin typeface="Arial"/>
                <a:ea typeface="Arial"/>
              </a:rPr>
              <a:t> in Tor Browser</a:t>
            </a:r>
            <a:endParaRPr/>
          </a:p>
          <a:p>
            <a:pPr lvl="1">
              <a:lnSpc>
                <a:spcPct val="100000"/>
              </a:lnSpc>
              <a:buFont typeface="StarSymbol"/>
              <a:buAutoNum type="alphaLcParenR"/>
            </a:pPr>
            <a:r>
              <a:rPr lang="en-US" sz="1200">
                <a:solidFill>
                  <a:srgbClr val="595959"/>
                </a:solidFill>
                <a:latin typeface="Arial"/>
                <a:ea typeface="Arial"/>
              </a:rPr>
              <a:t>Optional: enable VLC to work over Tor and open network stream: http://yourdotonion:8080/video</a:t>
            </a:r>
            <a:endParaRPr/>
          </a:p>
        </p:txBody>
      </p:sp>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35" name="Shape 350" descr=""/>
          <p:cNvPicPr/>
          <p:nvPr/>
        </p:nvPicPr>
        <p:blipFill>
          <a:blip r:embed="rId1"/>
          <a:srcRect l="0" t="0" r="0" b="469616"/>
          <a:stretch>
            <a:fillRect/>
          </a:stretch>
        </p:blipFill>
        <p:spPr>
          <a:xfrm>
            <a:off x="0" y="0"/>
            <a:ext cx="9143640" cy="4230360"/>
          </a:xfrm>
          <a:prstGeom prst="rect">
            <a:avLst/>
          </a:prstGeom>
          <a:ln>
            <a:noFill/>
          </a:ln>
        </p:spPr>
      </p:pic>
      <p:sp>
        <p:nvSpPr>
          <p:cNvPr id="336" name="TextShape 1"/>
          <p:cNvSpPr txBox="1"/>
          <p:nvPr/>
        </p:nvSpPr>
        <p:spPr>
          <a:xfrm>
            <a:off x="311760" y="4306680"/>
            <a:ext cx="7107480" cy="604800"/>
          </a:xfrm>
          <a:prstGeom prst="rect">
            <a:avLst/>
          </a:prstGeom>
        </p:spPr>
        <p:txBody>
          <a:bodyPr tIns="91440" bIns="91440" anchor="ctr"/>
          <a:p>
            <a:pPr>
              <a:lnSpc>
                <a:spcPct val="100000"/>
              </a:lnSpc>
            </a:pPr>
            <a:r>
              <a:rPr lang="en-US" sz="1400">
                <a:solidFill>
                  <a:srgbClr val="595959"/>
                </a:solidFill>
                <a:latin typeface="Arial"/>
                <a:ea typeface="Arial"/>
              </a:rPr>
              <a:t>OnionCam in my Kitchen… everything is safe and sound!</a:t>
            </a:r>
            <a:endParaRPr/>
          </a:p>
          <a:p>
            <a:pPr>
              <a:lnSpc>
                <a:spcPct val="100000"/>
              </a:lnSpc>
            </a:pPr>
            <a:r>
              <a:rPr lang="en-US" sz="1400">
                <a:solidFill>
                  <a:srgbClr val="595959"/>
                </a:solidFill>
                <a:latin typeface="Arial"/>
                <a:ea typeface="Arial"/>
              </a:rPr>
              <a:t>Access via Tor Browser at http://&lt;myprivateaddress&gt;.onion:8080</a:t>
            </a:r>
            <a:r>
              <a:rPr lang="en-US" sz="1400">
                <a:solidFill>
                  <a:srgbClr val="595959"/>
                </a:solidFill>
                <a:latin typeface="Arial"/>
                <a:ea typeface="Arial"/>
              </a:rPr>
              <a:t>
</a:t>
            </a:r>
            <a:r>
              <a:rPr lang="en-US" sz="1400">
                <a:solidFill>
                  <a:srgbClr val="595959"/>
                </a:solidFill>
                <a:latin typeface="Arial"/>
                <a:ea typeface="Arial"/>
              </a:rPr>
              <a:t>or via VLC RTSP video streaming via rtsp://myprivateaddress.onion:8080/video</a:t>
            </a:r>
            <a:endParaRPr/>
          </a:p>
        </p:txBody>
      </p:sp>
    </p:spTree>
  </p:cSld>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7" name="TextShape 1"/>
          <p:cNvSpPr txBox="1"/>
          <p:nvPr/>
        </p:nvSpPr>
        <p:spPr>
          <a:xfrm>
            <a:off x="311760" y="196920"/>
            <a:ext cx="8520120" cy="4754520"/>
          </a:xfrm>
          <a:prstGeom prst="rect">
            <a:avLst/>
          </a:prstGeom>
        </p:spPr>
        <p:txBody>
          <a:bodyPr tIns="91440" bIns="91440" anchor="ctr"/>
          <a:p>
            <a:pPr>
              <a:lnSpc>
                <a:spcPct val="100000"/>
              </a:lnSpc>
            </a:pPr>
            <a:r>
              <a:rPr lang="en-US">
                <a:solidFill>
                  <a:srgbClr val="000000"/>
                </a:solidFill>
                <a:latin typeface="Arial"/>
                <a:ea typeface="Arial"/>
              </a:rPr>
              <a:t>Using the NetCipher Library for Android, anyone can build in Onion Service support right into apps like IP WebCam and WebCam viewer apps to make the OnionCam a reality today.</a:t>
            </a:r>
            <a:r>
              <a:rPr lang="en-US">
                <a:solidFill>
                  <a:srgbClr val="000000"/>
                </a:solidFill>
                <a:latin typeface="Arial"/>
                <a:ea typeface="Arial"/>
              </a:rPr>
              <a:t>
</a:t>
            </a:r>
            <a:r>
              <a:rPr lang="en-US">
                <a:solidFill>
                  <a:srgbClr val="000000"/>
                </a:solidFill>
                <a:latin typeface="Arial"/>
                <a:ea typeface="Arial"/>
              </a:rPr>
              <a:t>
</a:t>
            </a:r>
            <a:r>
              <a:rPr lang="en-US">
                <a:solidFill>
                  <a:srgbClr val="000000"/>
                </a:solidFill>
                <a:latin typeface="Arial"/>
                <a:ea typeface="Arial"/>
              </a:rPr>
              <a:t>This is what Facebook did to add Tor support into their Android app:</a:t>
            </a:r>
            <a:r>
              <a:rPr lang="en-US">
                <a:solidFill>
                  <a:srgbClr val="000000"/>
                </a:solidFill>
                <a:latin typeface="Arial"/>
                <a:ea typeface="Arial"/>
              </a:rPr>
              <a:t>
</a:t>
            </a:r>
            <a:r>
              <a:rPr lang="en-US">
                <a:solidFill>
                  <a:srgbClr val="000000"/>
                </a:solidFill>
                <a:latin typeface="Arial"/>
                <a:ea typeface="Arial"/>
              </a:rPr>
              <a:t>
</a:t>
            </a:r>
            <a:r>
              <a:rPr lang="en-US">
                <a:solidFill>
                  <a:srgbClr val="000000"/>
                </a:solidFill>
                <a:latin typeface="Arial"/>
                <a:ea typeface="Arial"/>
              </a:rPr>
              <a:t>
</a:t>
            </a:r>
            <a:r>
              <a:rPr lang="en-US">
                <a:solidFill>
                  <a:srgbClr val="000000"/>
                </a:solidFill>
                <a:latin typeface="Arial"/>
                <a:ea typeface="Arial"/>
              </a:rPr>
              <a:t>
</a:t>
            </a:r>
            <a:r>
              <a:rPr lang="en-US">
                <a:solidFill>
                  <a:srgbClr val="000000"/>
                </a:solidFill>
                <a:latin typeface="Arial"/>
                <a:ea typeface="Arial"/>
              </a:rPr>
              <a:t>
</a:t>
            </a:r>
            <a:r>
              <a:rPr lang="en-US">
                <a:solidFill>
                  <a:srgbClr val="000000"/>
                </a:solidFill>
                <a:latin typeface="Arial"/>
                <a:ea typeface="Arial"/>
              </a:rPr>
              <a:t>
</a:t>
            </a:r>
            <a:r>
              <a:rPr lang="en-US">
                <a:solidFill>
                  <a:srgbClr val="000000"/>
                </a:solidFill>
                <a:latin typeface="Arial"/>
                <a:ea typeface="Arial"/>
              </a:rPr>
              <a:t>
</a:t>
            </a:r>
            <a:r>
              <a:rPr lang="en-US">
                <a:solidFill>
                  <a:srgbClr val="000000"/>
                </a:solidFill>
                <a:latin typeface="Arial"/>
                <a:ea typeface="Arial"/>
              </a:rPr>
              <a:t>
</a:t>
            </a:r>
            <a:r>
              <a:rPr lang="en-US">
                <a:solidFill>
                  <a:srgbClr val="000000"/>
                </a:solidFill>
                <a:latin typeface="Arial"/>
                <a:ea typeface="Arial"/>
              </a:rPr>
              <a:t>
</a:t>
            </a:r>
            <a:r>
              <a:rPr lang="en-US">
                <a:solidFill>
                  <a:srgbClr val="000000"/>
                </a:solidFill>
                <a:latin typeface="Arial"/>
                <a:ea typeface="Arial"/>
              </a:rPr>
              <a:t>
</a:t>
            </a:r>
            <a:r>
              <a:rPr lang="en-US">
                <a:solidFill>
                  <a:srgbClr val="000000"/>
                </a:solidFill>
                <a:latin typeface="Arial"/>
                <a:ea typeface="Arial"/>
              </a:rPr>
              <a:t>
</a:t>
            </a:r>
            <a:r>
              <a:rPr lang="en-US">
                <a:solidFill>
                  <a:srgbClr val="000000"/>
                </a:solidFill>
                <a:latin typeface="Arial"/>
                <a:ea typeface="Arial"/>
              </a:rPr>
              <a:t>https://guardianproject.info/code/netcipher</a:t>
            </a:r>
            <a:endParaRPr/>
          </a:p>
        </p:txBody>
      </p:sp>
      <p:pic>
        <p:nvPicPr>
          <p:cNvPr id="338" name="Shape 357" descr=""/>
          <p:cNvPicPr/>
          <p:nvPr/>
        </p:nvPicPr>
        <p:blipFill>
          <a:blip r:embed="rId1"/>
          <a:stretch>
            <a:fillRect/>
          </a:stretch>
        </p:blipFill>
        <p:spPr>
          <a:xfrm>
            <a:off x="2162160" y="2074680"/>
            <a:ext cx="4579920" cy="1768320"/>
          </a:xfrm>
          <a:prstGeom prst="rect">
            <a:avLst/>
          </a:prstGeom>
          <a:ln w="9360">
            <a:solidFill>
              <a:srgbClr val="595959"/>
            </a:solidFill>
            <a:round/>
          </a:ln>
        </p:spPr>
      </p:pic>
    </p:spTree>
  </p:cSld>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9" name="TextShape 1"/>
          <p:cNvSpPr txBox="1"/>
          <p:nvPr/>
        </p:nvSpPr>
        <p:spPr>
          <a:xfrm>
            <a:off x="311760" y="201240"/>
            <a:ext cx="8520120" cy="4731480"/>
          </a:xfrm>
          <a:prstGeom prst="rect">
            <a:avLst/>
          </a:prstGeom>
        </p:spPr>
        <p:txBody>
          <a:bodyPr tIns="91440" bIns="91440" anchor="ctr"/>
          <a:p>
            <a:pPr>
              <a:lnSpc>
                <a:spcPct val="100000"/>
              </a:lnSpc>
            </a:pPr>
            <a:r>
              <a:rPr lang="en-US">
                <a:solidFill>
                  <a:srgbClr val="000000"/>
                </a:solidFill>
                <a:latin typeface="Arial"/>
                <a:ea typeface="Arial"/>
              </a:rPr>
              <a:t>Tor Onion Services addresses both the needs and threats of IoT</a:t>
            </a:r>
            <a:r>
              <a:rPr lang="en-US">
                <a:solidFill>
                  <a:srgbClr val="000000"/>
                </a:solidFill>
                <a:latin typeface="Arial"/>
                <a:ea typeface="Arial"/>
              </a:rPr>
              <a:t>
</a:t>
            </a:r>
            <a:r>
              <a:rPr lang="en-US">
                <a:solidFill>
                  <a:srgbClr val="000000"/>
                </a:solidFill>
                <a:latin typeface="Arial"/>
                <a:ea typeface="Arial"/>
              </a:rPr>
              <a:t>
</a:t>
            </a:r>
            <a:r>
              <a:rPr lang="en-US">
                <a:solidFill>
                  <a:srgbClr val="000000"/>
                </a:solidFill>
                <a:latin typeface="Arial"/>
                <a:ea typeface="Arial"/>
              </a:rPr>
              <a:t>It provides direct connectivity between you and your things, or things and other things, without sacrificing confidentiality and authentication, or compromising your broader network security</a:t>
            </a:r>
            <a:r>
              <a:rPr lang="en-US">
                <a:solidFill>
                  <a:srgbClr val="000000"/>
                </a:solidFill>
                <a:latin typeface="Arial"/>
                <a:ea typeface="Arial"/>
              </a:rPr>
              <a:t>
</a:t>
            </a:r>
            <a:r>
              <a:rPr lang="en-US">
                <a:solidFill>
                  <a:srgbClr val="000000"/>
                </a:solidFill>
                <a:latin typeface="Arial"/>
                <a:ea typeface="Arial"/>
              </a:rPr>
              <a:t>
</a:t>
            </a:r>
            <a:r>
              <a:rPr lang="en-US">
                <a:solidFill>
                  <a:srgbClr val="000000"/>
                </a:solidFill>
                <a:latin typeface="Arial"/>
                <a:ea typeface="Arial"/>
              </a:rPr>
              <a:t>It has built-in resistance to unauthenticated probing and access, and decouples specific Internet address from specific devices or services</a:t>
            </a:r>
            <a:r>
              <a:rPr lang="en-US">
                <a:solidFill>
                  <a:srgbClr val="000000"/>
                </a:solidFill>
                <a:latin typeface="Arial"/>
                <a:ea typeface="Arial"/>
              </a:rPr>
              <a:t>
</a:t>
            </a:r>
            <a:r>
              <a:rPr lang="en-US">
                <a:solidFill>
                  <a:srgbClr val="000000"/>
                </a:solidFill>
                <a:latin typeface="Arial"/>
                <a:ea typeface="Arial"/>
              </a:rPr>
              <a:t>
</a:t>
            </a:r>
            <a:r>
              <a:rPr lang="en-US">
                <a:solidFill>
                  <a:srgbClr val="000000"/>
                </a:solidFill>
                <a:latin typeface="Arial"/>
                <a:ea typeface="Arial"/>
              </a:rPr>
              <a:t>It is 100% free and open-source, scrupulously engineered,designed to withstand the threat of nation state grade actors, and available NOW</a:t>
            </a:r>
            <a:r>
              <a:rPr lang="en-US">
                <a:solidFill>
                  <a:srgbClr val="000000"/>
                </a:solidFill>
                <a:latin typeface="Arial"/>
                <a:ea typeface="Arial"/>
              </a:rPr>
              <a:t>
</a:t>
            </a:r>
            <a:endParaRPr/>
          </a:p>
        </p:txBody>
      </p:sp>
    </p:spTree>
  </p:cSld>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40" name="Shape 377" descr=""/>
          <p:cNvPicPr/>
          <p:nvPr/>
        </p:nvPicPr>
        <p:blipFill>
          <a:blip r:embed="rId1"/>
          <a:stretch>
            <a:fillRect/>
          </a:stretch>
        </p:blipFill>
        <p:spPr>
          <a:xfrm>
            <a:off x="4911120" y="1271160"/>
            <a:ext cx="1638720" cy="1638720"/>
          </a:xfrm>
          <a:prstGeom prst="rect">
            <a:avLst/>
          </a:prstGeom>
          <a:ln>
            <a:noFill/>
          </a:ln>
        </p:spPr>
      </p:pic>
      <p:sp>
        <p:nvSpPr>
          <p:cNvPr id="341" name="TextShape 1"/>
          <p:cNvSpPr txBox="1"/>
          <p:nvPr/>
        </p:nvSpPr>
        <p:spPr>
          <a:xfrm>
            <a:off x="311760" y="2151000"/>
            <a:ext cx="8520120" cy="841320"/>
          </a:xfrm>
          <a:prstGeom prst="rect">
            <a:avLst/>
          </a:prstGeom>
        </p:spPr>
        <p:txBody>
          <a:bodyPr tIns="91440" bIns="91440" anchor="ctr"/>
          <a:p>
            <a:pPr>
              <a:lnSpc>
                <a:spcPct val="100000"/>
              </a:lnSpc>
            </a:pPr>
            <a:r>
              <a:rPr lang="en-US" sz="5200">
                <a:solidFill>
                  <a:srgbClr val="000000"/>
                </a:solidFill>
                <a:latin typeface="Arial"/>
                <a:ea typeface="Arial"/>
              </a:rPr>
              <a:t>The Internet of        Things:</a:t>
            </a:r>
            <a:r>
              <a:rPr lang="en-US" sz="3600">
                <a:solidFill>
                  <a:srgbClr val="000000"/>
                </a:solidFill>
                <a:latin typeface="Arial"/>
                <a:ea typeface="Arial"/>
              </a:rPr>
              <a:t>
</a:t>
            </a:r>
            <a:endParaRPr/>
          </a:p>
        </p:txBody>
      </p:sp>
      <p:sp>
        <p:nvSpPr>
          <p:cNvPr id="342" name="CustomShape 2"/>
          <p:cNvSpPr/>
          <p:nvPr/>
        </p:nvSpPr>
        <p:spPr>
          <a:xfrm>
            <a:off x="857160" y="3195720"/>
            <a:ext cx="7817760" cy="1051200"/>
          </a:xfrm>
          <a:prstGeom prst="rect">
            <a:avLst/>
          </a:prstGeom>
          <a:noFill/>
          <a:ln>
            <a:noFill/>
          </a:ln>
        </p:spPr>
        <p:txBody>
          <a:bodyPr tIns="91440" bIns="91440"/>
          <a:p>
            <a:pPr>
              <a:lnSpc>
                <a:spcPct val="100000"/>
              </a:lnSpc>
            </a:pPr>
            <a:r>
              <a:rPr i="1" lang="en-US">
                <a:solidFill>
                  <a:srgbClr val="000000"/>
                </a:solidFill>
                <a:latin typeface="Arial"/>
                <a:ea typeface="Arial"/>
              </a:rPr>
              <a:t>Hopefully coming soon to a webcam, baby monitor, car, power plant, thermostat, toaster, television, toilet, drone, health tracker and anyotherkindofthing near you!</a:t>
            </a:r>
            <a:endParaRPr/>
          </a:p>
          <a:p>
            <a:pPr>
              <a:lnSpc>
                <a:spcPct val="100000"/>
              </a:lnSpc>
            </a:pPr>
            <a:endParaRPr/>
          </a:p>
          <a:p>
            <a:pPr>
              <a:lnSpc>
                <a:spcPct val="100000"/>
              </a:lnSpc>
            </a:pPr>
            <a:r>
              <a:rPr lang="en-US">
                <a:solidFill>
                  <a:srgbClr val="000000"/>
                </a:solidFill>
                <a:latin typeface="Arial"/>
                <a:ea typeface="Arial"/>
              </a:rPr>
              <a:t>@n8fr8 @torproject and more at https://torproject.org</a:t>
            </a:r>
            <a:endParaRPr/>
          </a:p>
        </p:txBody>
      </p:sp>
    </p:spTree>
  </p:cSld>
  <p:timing>
    <p:tnLst>
      <p:par>
        <p:cTn id="57" dur="indefinite" restart="never" nodeType="tmRoot">
          <p:childTnLst>
            <p:seq>
              <p:cTn id="58"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16" name="Shape 67" descr=""/>
          <p:cNvPicPr/>
          <p:nvPr/>
        </p:nvPicPr>
        <p:blipFill>
          <a:blip r:embed="rId1"/>
          <a:stretch>
            <a:fillRect/>
          </a:stretch>
        </p:blipFill>
        <p:spPr>
          <a:xfrm>
            <a:off x="0" y="-2160"/>
            <a:ext cx="9143640" cy="5142960"/>
          </a:xfrm>
          <a:prstGeom prst="rect">
            <a:avLst/>
          </a:prstGeom>
          <a:ln>
            <a:noFill/>
          </a:ln>
        </p:spPr>
      </p:pic>
      <p:sp>
        <p:nvSpPr>
          <p:cNvPr id="117" name="CustomShape 1"/>
          <p:cNvSpPr/>
          <p:nvPr/>
        </p:nvSpPr>
        <p:spPr>
          <a:xfrm>
            <a:off x="3859560" y="4464000"/>
            <a:ext cx="5280120" cy="647640"/>
          </a:xfrm>
          <a:prstGeom prst="rect">
            <a:avLst/>
          </a:prstGeom>
          <a:noFill/>
          <a:ln>
            <a:noFill/>
          </a:ln>
        </p:spPr>
        <p:txBody>
          <a:bodyPr tIns="91440" bIns="91440" anchor="ctr"/>
          <a:p>
            <a:pPr>
              <a:lnSpc>
                <a:spcPct val="100000"/>
              </a:lnSpc>
            </a:pPr>
            <a:r>
              <a:rPr lang="en-US" sz="1000" u="sng">
                <a:solidFill>
                  <a:srgbClr val="0097a7"/>
                </a:solidFill>
                <a:latin typeface="Arial"/>
                <a:ea typeface="Arial"/>
              </a:rPr>
              <a:t>https://www.shodan.io/</a:t>
            </a:r>
            <a:r>
              <a:rPr lang="en-US" sz="1000">
                <a:solidFill>
                  <a:srgbClr val="ffffff"/>
                </a:solidFill>
                <a:latin typeface="Arial"/>
                <a:ea typeface="Arial"/>
              </a:rPr>
              <a:t>
</a:t>
            </a:r>
            <a:r>
              <a:rPr lang="en-US" sz="1000" u="sng">
                <a:solidFill>
                  <a:srgbClr val="0097a7"/>
                </a:solidFill>
                <a:latin typeface="Arial"/>
                <a:ea typeface="Arial"/>
              </a:rPr>
              <a:t>http://www.chip.de/news/Shodan-Suchmaschine-findet-Sicherheitsluecken_61471130.html</a:t>
            </a:r>
            <a:endParaRPr/>
          </a:p>
          <a:p>
            <a:pPr>
              <a:lnSpc>
                <a:spcPct val="100000"/>
              </a:lnSpc>
            </a:pPr>
            <a:r>
              <a:rPr lang="en-US" sz="1000">
                <a:solidFill>
                  <a:srgbClr val="ffffff"/>
                </a:solidFill>
                <a:latin typeface="Arial"/>
                <a:ea typeface="Arial"/>
              </a:rPr>
              <a:t>http://www.forbes.com/sites/kashmirhill/2013/09/05/the-crazy-things-a-savvy-shodan-searcher-can-find-exposed-on-the-internet/#856386b1f240</a:t>
            </a:r>
            <a:endParaRPr/>
          </a:p>
        </p:txBody>
      </p:sp>
      <p:sp>
        <p:nvSpPr>
          <p:cNvPr id="118" name="CustomShape 2"/>
          <p:cNvSpPr/>
          <p:nvPr/>
        </p:nvSpPr>
        <p:spPr>
          <a:xfrm>
            <a:off x="3084840" y="1811520"/>
            <a:ext cx="5634000" cy="2103480"/>
          </a:xfrm>
          <a:prstGeom prst="rect">
            <a:avLst/>
          </a:prstGeom>
          <a:noFill/>
          <a:ln>
            <a:noFill/>
          </a:ln>
        </p:spPr>
        <p:txBody>
          <a:bodyPr tIns="91440" bIns="91440" anchor="ctr"/>
          <a:p>
            <a:pPr>
              <a:lnSpc>
                <a:spcPct val="130000"/>
              </a:lnSpc>
            </a:pPr>
            <a:r>
              <a:rPr b="1" lang="en-US" sz="3000">
                <a:solidFill>
                  <a:srgbClr val="000000"/>
                </a:solidFill>
                <a:latin typeface="Georgia"/>
                <a:ea typeface="Georgia"/>
              </a:rPr>
              <a:t>The Crazy Things A Savvy Shodan Searcher Can Find Exposed On The Internet</a:t>
            </a:r>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9" name="TextShape 1"/>
          <p:cNvSpPr txBox="1"/>
          <p:nvPr/>
        </p:nvSpPr>
        <p:spPr>
          <a:xfrm>
            <a:off x="311760" y="4230720"/>
            <a:ext cx="5998320" cy="604800"/>
          </a:xfrm>
          <a:prstGeom prst="rect">
            <a:avLst/>
          </a:prstGeom>
        </p:spPr>
        <p:txBody>
          <a:bodyPr tIns="91440" bIns="91440" anchor="ctr"/>
          <a:p>
            <a:endParaRPr/>
          </a:p>
        </p:txBody>
      </p:sp>
      <p:pic>
        <p:nvPicPr>
          <p:cNvPr id="120" name="Shape 75" descr=""/>
          <p:cNvPicPr/>
          <p:nvPr/>
        </p:nvPicPr>
        <p:blipFill>
          <a:blip r:embed="rId1"/>
          <a:stretch>
            <a:fillRect/>
          </a:stretch>
        </p:blipFill>
        <p:spPr>
          <a:xfrm>
            <a:off x="12240" y="0"/>
            <a:ext cx="9119520" cy="5142960"/>
          </a:xfrm>
          <a:prstGeom prst="rect">
            <a:avLst/>
          </a:prstGeom>
          <a:ln>
            <a:noFill/>
          </a:ln>
        </p:spPr>
      </p:pic>
      <p:sp>
        <p:nvSpPr>
          <p:cNvPr id="121" name="CustomShape 2"/>
          <p:cNvSpPr/>
          <p:nvPr/>
        </p:nvSpPr>
        <p:spPr>
          <a:xfrm>
            <a:off x="3375720" y="3185640"/>
            <a:ext cx="5497560" cy="1510920"/>
          </a:xfrm>
          <a:prstGeom prst="rect">
            <a:avLst/>
          </a:prstGeom>
          <a:noFill/>
          <a:ln>
            <a:noFill/>
          </a:ln>
        </p:spPr>
        <p:txBody>
          <a:bodyPr tIns="91440" bIns="91440" anchor="ctr"/>
          <a:p>
            <a:pPr>
              <a:lnSpc>
                <a:spcPct val="100000"/>
              </a:lnSpc>
            </a:pPr>
            <a:r>
              <a:rPr lang="en-US">
                <a:solidFill>
                  <a:srgbClr val="000000"/>
                </a:solidFill>
                <a:latin typeface="Georgia"/>
                <a:ea typeface="Georgia"/>
              </a:rPr>
              <a:t>Uconnect, an Internet-connected computer feature in hundreds of thousands of Fiat Chrysler cars, SUVs, and trucks...  lets anyone who knows the car’s IP address gain access from anywhere in the country.</a:t>
            </a:r>
            <a:endParaRPr/>
          </a:p>
        </p:txBody>
      </p:sp>
      <p:sp>
        <p:nvSpPr>
          <p:cNvPr id="122" name="CustomShape 3"/>
          <p:cNvSpPr/>
          <p:nvPr/>
        </p:nvSpPr>
        <p:spPr>
          <a:xfrm>
            <a:off x="4834800" y="4696920"/>
            <a:ext cx="4148640" cy="303480"/>
          </a:xfrm>
          <a:prstGeom prst="rect">
            <a:avLst/>
          </a:prstGeom>
          <a:noFill/>
          <a:ln>
            <a:noFill/>
          </a:ln>
        </p:spPr>
        <p:txBody>
          <a:bodyPr tIns="91440" bIns="91440" anchor="ctr"/>
          <a:p>
            <a:pPr>
              <a:lnSpc>
                <a:spcPct val="100000"/>
              </a:lnSpc>
            </a:pPr>
            <a:r>
              <a:rPr lang="en-US" sz="1000">
                <a:solidFill>
                  <a:srgbClr val="ffffff"/>
                </a:solidFill>
                <a:latin typeface="Arial"/>
                <a:ea typeface="Arial"/>
              </a:rPr>
              <a:t>http://www.wired.com/2015/07/hackers-remotely-kill-jeep-highway/</a:t>
            </a:r>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3" name="TextShape 1"/>
          <p:cNvSpPr txBox="1"/>
          <p:nvPr/>
        </p:nvSpPr>
        <p:spPr>
          <a:xfrm>
            <a:off x="311760" y="4230720"/>
            <a:ext cx="5998320" cy="604800"/>
          </a:xfrm>
          <a:prstGeom prst="rect">
            <a:avLst/>
          </a:prstGeom>
        </p:spPr>
        <p:txBody>
          <a:bodyPr tIns="91440" bIns="91440" anchor="ctr"/>
          <a:p>
            <a:endParaRPr/>
          </a:p>
        </p:txBody>
      </p:sp>
      <p:pic>
        <p:nvPicPr>
          <p:cNvPr id="124" name="Shape 83" descr=""/>
          <p:cNvPicPr/>
          <p:nvPr/>
        </p:nvPicPr>
        <p:blipFill>
          <a:blip r:embed="rId1"/>
          <a:stretch>
            <a:fillRect/>
          </a:stretch>
        </p:blipFill>
        <p:spPr>
          <a:xfrm>
            <a:off x="0" y="0"/>
            <a:ext cx="9143640" cy="5142960"/>
          </a:xfrm>
          <a:prstGeom prst="rect">
            <a:avLst/>
          </a:prstGeom>
          <a:ln>
            <a:noFill/>
          </a:ln>
        </p:spPr>
      </p:pic>
      <p:sp>
        <p:nvSpPr>
          <p:cNvPr id="125" name="CustomShape 2"/>
          <p:cNvSpPr/>
          <p:nvPr/>
        </p:nvSpPr>
        <p:spPr>
          <a:xfrm>
            <a:off x="4665600" y="4682880"/>
            <a:ext cx="4371120" cy="396720"/>
          </a:xfrm>
          <a:prstGeom prst="rect">
            <a:avLst/>
          </a:prstGeom>
          <a:noFill/>
          <a:ln>
            <a:noFill/>
          </a:ln>
        </p:spPr>
        <p:txBody>
          <a:bodyPr tIns="91440" bIns="91440" anchor="ctr"/>
          <a:p>
            <a:pPr>
              <a:lnSpc>
                <a:spcPct val="100000"/>
              </a:lnSpc>
            </a:pPr>
            <a:r>
              <a:rPr lang="en-US" sz="1000">
                <a:solidFill>
                  <a:srgbClr val="ffffff"/>
                </a:solidFill>
                <a:latin typeface="Arial"/>
                <a:ea typeface="Arial"/>
              </a:rPr>
              <a:t>http://www.ft.com/cms/s/0/0cfffe1e-b3cd-11e5-8358-9a82b43f6b2f.html</a:t>
            </a:r>
            <a:endParaRPr/>
          </a:p>
        </p:txBody>
      </p:sp>
      <p:sp>
        <p:nvSpPr>
          <p:cNvPr id="126" name="CustomShape 3"/>
          <p:cNvSpPr/>
          <p:nvPr/>
        </p:nvSpPr>
        <p:spPr>
          <a:xfrm>
            <a:off x="3474720" y="91440"/>
            <a:ext cx="5268240" cy="1746720"/>
          </a:xfrm>
          <a:prstGeom prst="rect">
            <a:avLst/>
          </a:prstGeom>
          <a:noFill/>
          <a:ln>
            <a:noFill/>
          </a:ln>
        </p:spPr>
        <p:txBody>
          <a:bodyPr tIns="91440" bIns="91440" anchor="ctr"/>
          <a:p>
            <a:pPr>
              <a:lnSpc>
                <a:spcPct val="100000"/>
              </a:lnSpc>
            </a:pPr>
            <a:r>
              <a:rPr lang="en-US">
                <a:solidFill>
                  <a:srgbClr val="000000"/>
                </a:solidFill>
                <a:latin typeface="Georgia"/>
                <a:ea typeface="Georgia"/>
              </a:rPr>
              <a:t>Jan 6, 2016: Hackers brought down the power supply to hundreds of thousands of homes in Ukraine last week, in a cyber attack believed to be the first ever to result in a power outage.</a:t>
            </a:r>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7" name="TextShape 1"/>
          <p:cNvSpPr txBox="1"/>
          <p:nvPr/>
        </p:nvSpPr>
        <p:spPr>
          <a:xfrm>
            <a:off x="311760" y="1355040"/>
            <a:ext cx="8520120" cy="2228760"/>
          </a:xfrm>
          <a:prstGeom prst="rect">
            <a:avLst/>
          </a:prstGeom>
        </p:spPr>
        <p:txBody>
          <a:bodyPr tIns="91440" bIns="91440" anchor="ctr"/>
          <a:p>
            <a:pPr>
              <a:lnSpc>
                <a:spcPct val="100000"/>
              </a:lnSpc>
            </a:pPr>
            <a:r>
              <a:rPr lang="en-US" sz="3600">
                <a:solidFill>
                  <a:srgbClr val="000000"/>
                </a:solidFill>
                <a:latin typeface="Arial"/>
                <a:ea typeface="Arial"/>
              </a:rPr>
              <a:t>Too many “Things” are exposed to the public Internet without the ability to provide strongly confidential and authenticated remote access</a:t>
            </a:r>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8" name="TextShape 1"/>
          <p:cNvSpPr txBox="1"/>
          <p:nvPr/>
        </p:nvSpPr>
        <p:spPr>
          <a:xfrm>
            <a:off x="311760" y="2151000"/>
            <a:ext cx="8520120" cy="841320"/>
          </a:xfrm>
          <a:prstGeom prst="rect">
            <a:avLst/>
          </a:prstGeom>
        </p:spPr>
        <p:txBody>
          <a:bodyPr tIns="91440" bIns="91440" anchor="ctr"/>
          <a:p>
            <a:pPr>
              <a:lnSpc>
                <a:spcPct val="100000"/>
              </a:lnSpc>
            </a:pPr>
            <a:r>
              <a:rPr lang="en-US" sz="3600">
                <a:solidFill>
                  <a:srgbClr val="000000"/>
                </a:solidFill>
                <a:latin typeface="Arial"/>
                <a:ea typeface="Arial"/>
              </a:rPr>
              <a:t>There are more “Things” every day.</a:t>
            </a:r>
            <a:r>
              <a:rPr lang="en-US" sz="3600">
                <a:solidFill>
                  <a:srgbClr val="000000"/>
                </a:solidFill>
                <a:latin typeface="Arial"/>
                <a:ea typeface="Arial"/>
              </a:rPr>
              <a:t>
</a:t>
            </a:r>
            <a:r>
              <a:rPr lang="en-US" sz="3600">
                <a:solidFill>
                  <a:srgbClr val="000000"/>
                </a:solidFill>
                <a:latin typeface="Arial"/>
                <a:ea typeface="Arial"/>
              </a:rPr>
              <a:t>
</a:t>
            </a:r>
            <a:r>
              <a:rPr lang="en-US" sz="3600">
                <a:solidFill>
                  <a:srgbClr val="000000"/>
                </a:solidFill>
                <a:latin typeface="Arial"/>
                <a:ea typeface="Arial"/>
              </a:rPr>
              <a:t>We must do something </a:t>
            </a:r>
            <a:r>
              <a:rPr b="1" i="1" lang="en-US" sz="3600">
                <a:solidFill>
                  <a:srgbClr val="000000"/>
                </a:solidFill>
                <a:latin typeface="Arial"/>
                <a:ea typeface="Arial"/>
              </a:rPr>
              <a:t>now</a:t>
            </a:r>
            <a:r>
              <a:rPr lang="en-US" sz="3600">
                <a:solidFill>
                  <a:srgbClr val="000000"/>
                </a:solidFill>
                <a:latin typeface="Arial"/>
                <a:ea typeface="Arial"/>
              </a:rPr>
              <a:t> to fundamentally change the way they are being connected to the Internet.</a:t>
            </a:r>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9" name="CustomShape 1"/>
          <p:cNvSpPr/>
          <p:nvPr/>
        </p:nvSpPr>
        <p:spPr>
          <a:xfrm>
            <a:off x="6067080" y="1442880"/>
            <a:ext cx="16920" cy="2098440"/>
          </a:xfrm>
          <a:prstGeom prst="straightConnector1">
            <a:avLst/>
          </a:prstGeom>
          <a:noFill/>
          <a:ln w="76320">
            <a:solidFill>
              <a:srgbClr val="6aa84f"/>
            </a:solidFill>
            <a:round/>
          </a:ln>
        </p:spPr>
      </p:sp>
      <p:sp>
        <p:nvSpPr>
          <p:cNvPr id="130" name="CustomShape 2"/>
          <p:cNvSpPr/>
          <p:nvPr/>
        </p:nvSpPr>
        <p:spPr>
          <a:xfrm>
            <a:off x="5612040" y="1069920"/>
            <a:ext cx="2925720" cy="1839960"/>
          </a:xfrm>
          <a:prstGeom prst="rect">
            <a:avLst/>
          </a:prstGeom>
          <a:noFill/>
          <a:ln w="9360">
            <a:solidFill>
              <a:srgbClr val="595959"/>
            </a:solidFill>
            <a:round/>
          </a:ln>
        </p:spPr>
      </p:sp>
      <p:sp>
        <p:nvSpPr>
          <p:cNvPr id="131" name="TextShape 3"/>
          <p:cNvSpPr txBox="1"/>
          <p:nvPr/>
        </p:nvSpPr>
        <p:spPr>
          <a:xfrm>
            <a:off x="311760" y="4230720"/>
            <a:ext cx="8561880" cy="604800"/>
          </a:xfrm>
          <a:prstGeom prst="rect">
            <a:avLst/>
          </a:prstGeom>
        </p:spPr>
        <p:txBody>
          <a:bodyPr tIns="91440" bIns="91440" anchor="ctr"/>
          <a:p>
            <a:pPr>
              <a:lnSpc>
                <a:spcPct val="100000"/>
              </a:lnSpc>
            </a:pPr>
            <a:r>
              <a:rPr lang="en-US">
                <a:solidFill>
                  <a:srgbClr val="595959"/>
                </a:solidFill>
                <a:latin typeface="Arial"/>
                <a:ea typeface="Arial"/>
              </a:rPr>
              <a:t>You connect to Your Thing via Direct Internet Address Through Open Firewall Port</a:t>
            </a:r>
            <a:endParaRPr/>
          </a:p>
          <a:p>
            <a:pPr>
              <a:lnSpc>
                <a:spcPct val="100000"/>
              </a:lnSpc>
            </a:pPr>
            <a:r>
              <a:rPr lang="en-US">
                <a:solidFill>
                  <a:srgbClr val="595959"/>
                </a:solidFill>
                <a:latin typeface="Arial"/>
                <a:ea typeface="Arial"/>
              </a:rPr>
              <a:t>(usually without encryption and often with default passwords)</a:t>
            </a:r>
            <a:endParaRPr/>
          </a:p>
        </p:txBody>
      </p:sp>
      <p:sp>
        <p:nvSpPr>
          <p:cNvPr id="132" name="CustomShape 4"/>
          <p:cNvSpPr/>
          <p:nvPr/>
        </p:nvSpPr>
        <p:spPr>
          <a:xfrm>
            <a:off x="2685960" y="1803960"/>
            <a:ext cx="2605680" cy="1839960"/>
          </a:xfrm>
          <a:prstGeom prst="cloud">
            <a:avLst/>
          </a:prstGeom>
          <a:solidFill>
            <a:srgbClr val="eeeeee"/>
          </a:solidFill>
          <a:ln w="9360">
            <a:solidFill>
              <a:srgbClr val="595959"/>
            </a:solidFill>
            <a:round/>
          </a:ln>
        </p:spPr>
        <p:txBody>
          <a:bodyPr tIns="91440" bIns="91440" anchor="ctr"/>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r>
              <a:rPr lang="en-US" sz="1100">
                <a:solidFill>
                  <a:srgbClr val="000000"/>
                </a:solidFill>
                <a:latin typeface="Arial"/>
                <a:ea typeface="Arial"/>
              </a:rPr>
              <a:t>
</a:t>
            </a:r>
            <a:r>
              <a:rPr lang="en-US" sz="1100">
                <a:solidFill>
                  <a:srgbClr val="000000"/>
                </a:solidFill>
                <a:latin typeface="Arial"/>
                <a:ea typeface="Arial"/>
              </a:rPr>
              <a:t>the very public internet</a:t>
            </a:r>
            <a:endParaRPr/>
          </a:p>
          <a:p>
            <a:pPr>
              <a:lnSpc>
                <a:spcPct val="100000"/>
              </a:lnSpc>
            </a:pPr>
            <a:endParaRPr/>
          </a:p>
        </p:txBody>
      </p:sp>
      <p:sp>
        <p:nvSpPr>
          <p:cNvPr id="133" name="CustomShape 5"/>
          <p:cNvSpPr/>
          <p:nvPr/>
        </p:nvSpPr>
        <p:spPr>
          <a:xfrm>
            <a:off x="5657760" y="395280"/>
            <a:ext cx="2880000" cy="662760"/>
          </a:xfrm>
          <a:prstGeom prst="flowChartExtract">
            <a:avLst/>
          </a:prstGeom>
          <a:solidFill>
            <a:srgbClr val="eeeeee"/>
          </a:solidFill>
          <a:ln w="9360">
            <a:solidFill>
              <a:srgbClr val="595959"/>
            </a:solidFill>
            <a:round/>
          </a:ln>
        </p:spPr>
      </p:sp>
      <p:sp>
        <p:nvSpPr>
          <p:cNvPr id="134" name="CustomShape 6"/>
          <p:cNvSpPr/>
          <p:nvPr/>
        </p:nvSpPr>
        <p:spPr>
          <a:xfrm>
            <a:off x="350640" y="902160"/>
            <a:ext cx="1096920" cy="974880"/>
          </a:xfrm>
          <a:prstGeom prst="smileyFace">
            <a:avLst>
              <a:gd name="adj" fmla="val 4653"/>
            </a:avLst>
          </a:prstGeom>
          <a:solidFill>
            <a:srgbClr val="fff2cc"/>
          </a:solidFill>
          <a:ln w="9360">
            <a:solidFill>
              <a:srgbClr val="595959"/>
            </a:solidFill>
            <a:round/>
          </a:ln>
        </p:spPr>
      </p:sp>
      <p:sp>
        <p:nvSpPr>
          <p:cNvPr id="135" name="CustomShape 7"/>
          <p:cNvSpPr/>
          <p:nvPr/>
        </p:nvSpPr>
        <p:spPr>
          <a:xfrm>
            <a:off x="800280" y="2430000"/>
            <a:ext cx="1565640" cy="604800"/>
          </a:xfrm>
          <a:prstGeom prst="trapezoid">
            <a:avLst>
              <a:gd name="adj" fmla="val 25000"/>
            </a:avLst>
          </a:prstGeom>
          <a:solidFill>
            <a:srgbClr val="999999"/>
          </a:solidFill>
          <a:ln w="9360">
            <a:solidFill>
              <a:srgbClr val="595959"/>
            </a:solidFill>
            <a:round/>
          </a:ln>
        </p:spPr>
      </p:sp>
      <p:sp>
        <p:nvSpPr>
          <p:cNvPr id="136" name="CustomShape 8"/>
          <p:cNvSpPr/>
          <p:nvPr/>
        </p:nvSpPr>
        <p:spPr>
          <a:xfrm>
            <a:off x="994320" y="1732680"/>
            <a:ext cx="1199880" cy="662760"/>
          </a:xfrm>
          <a:prstGeom prst="rect">
            <a:avLst/>
          </a:prstGeom>
          <a:solidFill>
            <a:srgbClr val="eeeeee"/>
          </a:solidFill>
          <a:ln w="9360">
            <a:solidFill>
              <a:srgbClr val="595959"/>
            </a:solidFill>
            <a:round/>
          </a:ln>
        </p:spPr>
      </p:sp>
      <p:sp>
        <p:nvSpPr>
          <p:cNvPr id="137" name="CustomShape 9"/>
          <p:cNvSpPr/>
          <p:nvPr/>
        </p:nvSpPr>
        <p:spPr>
          <a:xfrm flipH="1" rot="10800000">
            <a:off x="2289960" y="2568960"/>
            <a:ext cx="3668760" cy="163440"/>
          </a:xfrm>
          <a:prstGeom prst="straightConnector1">
            <a:avLst/>
          </a:prstGeom>
          <a:noFill/>
          <a:ln w="28440">
            <a:solidFill>
              <a:srgbClr val="666666"/>
            </a:solidFill>
            <a:round/>
            <a:tailEnd len="lg" type="triangle" w="lg"/>
          </a:ln>
        </p:spPr>
      </p:sp>
      <p:sp>
        <p:nvSpPr>
          <p:cNvPr id="138" name="CustomShape 10"/>
          <p:cNvSpPr/>
          <p:nvPr/>
        </p:nvSpPr>
        <p:spPr>
          <a:xfrm>
            <a:off x="6531480" y="713520"/>
            <a:ext cx="1776240" cy="585000"/>
          </a:xfrm>
          <a:prstGeom prst="rect">
            <a:avLst/>
          </a:prstGeom>
          <a:noFill/>
          <a:ln>
            <a:noFill/>
          </a:ln>
        </p:spPr>
        <p:txBody>
          <a:bodyPr tIns="91440" bIns="91440"/>
          <a:p>
            <a:pPr>
              <a:lnSpc>
                <a:spcPct val="100000"/>
              </a:lnSpc>
            </a:pPr>
            <a:r>
              <a:rPr lang="en-US" sz="1400">
                <a:solidFill>
                  <a:srgbClr val="000000"/>
                </a:solidFill>
                <a:latin typeface="Arial"/>
                <a:ea typeface="Arial"/>
              </a:rPr>
              <a:t>your abode</a:t>
            </a:r>
            <a:endParaRPr/>
          </a:p>
        </p:txBody>
      </p:sp>
      <p:sp>
        <p:nvSpPr>
          <p:cNvPr id="139" name="CustomShape 11"/>
          <p:cNvSpPr/>
          <p:nvPr/>
        </p:nvSpPr>
        <p:spPr>
          <a:xfrm>
            <a:off x="535680" y="484560"/>
            <a:ext cx="1776240" cy="585000"/>
          </a:xfrm>
          <a:prstGeom prst="rect">
            <a:avLst/>
          </a:prstGeom>
          <a:noFill/>
          <a:ln>
            <a:noFill/>
          </a:ln>
        </p:spPr>
        <p:txBody>
          <a:bodyPr tIns="91440" bIns="91440"/>
          <a:p>
            <a:pPr>
              <a:lnSpc>
                <a:spcPct val="100000"/>
              </a:lnSpc>
            </a:pPr>
            <a:r>
              <a:rPr lang="en-US" sz="1400">
                <a:solidFill>
                  <a:srgbClr val="000000"/>
                </a:solidFill>
                <a:latin typeface="Arial"/>
                <a:ea typeface="Arial"/>
              </a:rPr>
              <a:t>you, out in the world</a:t>
            </a:r>
            <a:endParaRPr/>
          </a:p>
        </p:txBody>
      </p:sp>
      <p:sp>
        <p:nvSpPr>
          <p:cNvPr id="140" name="CustomShape 12"/>
          <p:cNvSpPr/>
          <p:nvPr/>
        </p:nvSpPr>
        <p:spPr>
          <a:xfrm>
            <a:off x="1515240" y="-10080"/>
            <a:ext cx="5015520" cy="585000"/>
          </a:xfrm>
          <a:prstGeom prst="rect">
            <a:avLst/>
          </a:prstGeom>
          <a:noFill/>
          <a:ln>
            <a:noFill/>
          </a:ln>
        </p:spPr>
        <p:txBody>
          <a:bodyPr tIns="91440" bIns="91440"/>
          <a:p>
            <a:pPr algn="ctr">
              <a:lnSpc>
                <a:spcPct val="100000"/>
              </a:lnSpc>
            </a:pPr>
            <a:r>
              <a:rPr b="1" lang="en-US" sz="2400">
                <a:solidFill>
                  <a:srgbClr val="e06666"/>
                </a:solidFill>
                <a:latin typeface="Arial"/>
                <a:ea typeface="Arial"/>
              </a:rPr>
              <a:t>DIRECT CONNECT (BAD)</a:t>
            </a:r>
            <a:endParaRPr/>
          </a:p>
        </p:txBody>
      </p:sp>
      <p:pic>
        <p:nvPicPr>
          <p:cNvPr id="141" name="Shape 113" descr=""/>
          <p:cNvPicPr/>
          <p:nvPr/>
        </p:nvPicPr>
        <p:blipFill>
          <a:blip r:embed="rId1"/>
          <a:stretch>
            <a:fillRect/>
          </a:stretch>
        </p:blipFill>
        <p:spPr>
          <a:xfrm>
            <a:off x="987120" y="1744200"/>
            <a:ext cx="1199880" cy="685440"/>
          </a:xfrm>
          <a:prstGeom prst="rect">
            <a:avLst/>
          </a:prstGeom>
          <a:ln>
            <a:noFill/>
          </a:ln>
        </p:spPr>
      </p:pic>
      <p:pic>
        <p:nvPicPr>
          <p:cNvPr id="142" name="Shape 114" descr=""/>
          <p:cNvPicPr/>
          <p:nvPr/>
        </p:nvPicPr>
        <p:blipFill>
          <a:blip r:embed="rId2"/>
          <a:srcRect l="426547" t="267313" r="436516" b="1055663"/>
          <a:stretch>
            <a:fillRect/>
          </a:stretch>
        </p:blipFill>
        <p:spPr>
          <a:xfrm>
            <a:off x="6690600" y="1583280"/>
            <a:ext cx="1617120" cy="685440"/>
          </a:xfrm>
          <a:prstGeom prst="rect">
            <a:avLst/>
          </a:prstGeom>
          <a:ln>
            <a:noFill/>
          </a:ln>
        </p:spPr>
      </p:pic>
      <p:sp>
        <p:nvSpPr>
          <p:cNvPr id="143" name="CustomShape 13"/>
          <p:cNvSpPr/>
          <p:nvPr/>
        </p:nvSpPr>
        <p:spPr>
          <a:xfrm>
            <a:off x="6670800" y="1272240"/>
            <a:ext cx="1784520" cy="411840"/>
          </a:xfrm>
          <a:prstGeom prst="rect">
            <a:avLst/>
          </a:prstGeom>
          <a:noFill/>
          <a:ln>
            <a:noFill/>
          </a:ln>
        </p:spPr>
        <p:txBody>
          <a:bodyPr tIns="91440" bIns="91440"/>
          <a:p>
            <a:pPr>
              <a:lnSpc>
                <a:spcPct val="100000"/>
              </a:lnSpc>
            </a:pPr>
            <a:r>
              <a:rPr lang="en-US" sz="1200">
                <a:solidFill>
                  <a:srgbClr val="000000"/>
                </a:solidFill>
                <a:latin typeface="Arial"/>
                <a:ea typeface="Arial"/>
              </a:rPr>
              <a:t>your tiny human thing</a:t>
            </a:r>
            <a:endParaRPr/>
          </a:p>
        </p:txBody>
      </p:sp>
      <p:sp>
        <p:nvSpPr>
          <p:cNvPr id="144" name="CustomShape 14"/>
          <p:cNvSpPr/>
          <p:nvPr/>
        </p:nvSpPr>
        <p:spPr>
          <a:xfrm>
            <a:off x="5881320" y="2269080"/>
            <a:ext cx="548280" cy="604800"/>
          </a:xfrm>
          <a:prstGeom prst="rect">
            <a:avLst/>
          </a:prstGeom>
          <a:solidFill>
            <a:srgbClr val="eeeeee"/>
          </a:solidFill>
          <a:ln w="9360">
            <a:solidFill>
              <a:srgbClr val="595959"/>
            </a:solidFill>
            <a:round/>
          </a:ln>
        </p:spPr>
      </p:sp>
      <p:sp>
        <p:nvSpPr>
          <p:cNvPr id="145" name="CustomShape 15"/>
          <p:cNvSpPr/>
          <p:nvPr/>
        </p:nvSpPr>
        <p:spPr>
          <a:xfrm>
            <a:off x="5959440" y="2404800"/>
            <a:ext cx="397440" cy="327600"/>
          </a:xfrm>
          <a:prstGeom prst="ellipse">
            <a:avLst/>
          </a:prstGeom>
          <a:solidFill>
            <a:srgbClr val="434343"/>
          </a:solidFill>
          <a:ln w="9360">
            <a:solidFill>
              <a:srgbClr val="595959"/>
            </a:solidFill>
            <a:round/>
          </a:ln>
        </p:spPr>
      </p:sp>
      <p:sp>
        <p:nvSpPr>
          <p:cNvPr id="146" name="CustomShape 16"/>
          <p:cNvSpPr/>
          <p:nvPr/>
        </p:nvSpPr>
        <p:spPr>
          <a:xfrm>
            <a:off x="6370200" y="2405880"/>
            <a:ext cx="1006560" cy="411840"/>
          </a:xfrm>
          <a:prstGeom prst="rect">
            <a:avLst/>
          </a:prstGeom>
          <a:noFill/>
          <a:ln>
            <a:noFill/>
          </a:ln>
        </p:spPr>
        <p:txBody>
          <a:bodyPr tIns="91440" bIns="91440"/>
          <a:p>
            <a:pPr>
              <a:lnSpc>
                <a:spcPct val="100000"/>
              </a:lnSpc>
            </a:pPr>
            <a:r>
              <a:rPr lang="en-US" sz="1200">
                <a:solidFill>
                  <a:srgbClr val="000000"/>
                </a:solidFill>
                <a:latin typeface="Arial"/>
                <a:ea typeface="Arial"/>
              </a:rPr>
              <a:t>your cam thing</a:t>
            </a:r>
            <a:endParaRPr/>
          </a:p>
        </p:txBody>
      </p:sp>
      <p:sp>
        <p:nvSpPr>
          <p:cNvPr id="147" name="CustomShape 17"/>
          <p:cNvSpPr/>
          <p:nvPr/>
        </p:nvSpPr>
        <p:spPr>
          <a:xfrm>
            <a:off x="6054480" y="2489760"/>
            <a:ext cx="219960" cy="163440"/>
          </a:xfrm>
          <a:prstGeom prst="ellipse">
            <a:avLst/>
          </a:prstGeom>
          <a:solidFill>
            <a:srgbClr val="eeeeee"/>
          </a:solidFill>
          <a:ln w="9360">
            <a:solidFill>
              <a:srgbClr val="595959"/>
            </a:solidFill>
            <a:round/>
          </a:ln>
        </p:spPr>
      </p:sp>
      <p:sp>
        <p:nvSpPr>
          <p:cNvPr id="148" name="CustomShape 18"/>
          <p:cNvSpPr/>
          <p:nvPr/>
        </p:nvSpPr>
        <p:spPr>
          <a:xfrm>
            <a:off x="3291840" y="2199600"/>
            <a:ext cx="1380240" cy="585000"/>
          </a:xfrm>
          <a:prstGeom prst="rect">
            <a:avLst/>
          </a:prstGeom>
          <a:noFill/>
          <a:ln>
            <a:noFill/>
          </a:ln>
        </p:spPr>
        <p:txBody>
          <a:bodyPr tIns="91440" bIns="91440"/>
          <a:p>
            <a:pPr>
              <a:lnSpc>
                <a:spcPct val="100000"/>
              </a:lnSpc>
            </a:pPr>
            <a:r>
              <a:rPr lang="en-US" sz="1400">
                <a:solidFill>
                  <a:srgbClr val="ff0000"/>
                </a:solidFill>
                <a:latin typeface="Arial"/>
                <a:ea typeface="Arial"/>
              </a:rPr>
              <a:t>HTTP / RTSP</a:t>
            </a:r>
            <a:endParaRPr/>
          </a:p>
        </p:txBody>
      </p:sp>
      <p:sp>
        <p:nvSpPr>
          <p:cNvPr id="149" name="CustomShape 19"/>
          <p:cNvSpPr/>
          <p:nvPr/>
        </p:nvSpPr>
        <p:spPr>
          <a:xfrm>
            <a:off x="5657760" y="1697400"/>
            <a:ext cx="1380240" cy="585000"/>
          </a:xfrm>
          <a:prstGeom prst="rect">
            <a:avLst/>
          </a:prstGeom>
          <a:noFill/>
          <a:ln>
            <a:noFill/>
          </a:ln>
        </p:spPr>
        <p:txBody>
          <a:bodyPr tIns="91440" bIns="91440"/>
          <a:p>
            <a:pPr>
              <a:lnSpc>
                <a:spcPct val="100000"/>
              </a:lnSpc>
            </a:pPr>
            <a:r>
              <a:rPr lang="en-US" sz="1400">
                <a:solidFill>
                  <a:srgbClr val="ff0000"/>
                </a:solidFill>
                <a:latin typeface="Arial"/>
                <a:ea typeface="Arial"/>
              </a:rPr>
              <a:t>UPNP + </a:t>
            </a:r>
            <a:r>
              <a:rPr lang="en-US" sz="1400">
                <a:solidFill>
                  <a:srgbClr val="ff0000"/>
                </a:solidFill>
                <a:latin typeface="Arial"/>
                <a:ea typeface="Arial"/>
              </a:rPr>
              <a:t>
</a:t>
            </a:r>
            <a:r>
              <a:rPr lang="en-US" sz="1400">
                <a:solidFill>
                  <a:srgbClr val="ff0000"/>
                </a:solidFill>
                <a:latin typeface="Arial"/>
                <a:ea typeface="Arial"/>
              </a:rPr>
              <a:t>DynDNS</a:t>
            </a:r>
            <a:endParaRPr/>
          </a:p>
        </p:txBody>
      </p:sp>
      <p:sp>
        <p:nvSpPr>
          <p:cNvPr id="150" name="CustomShape 20"/>
          <p:cNvSpPr/>
          <p:nvPr/>
        </p:nvSpPr>
        <p:spPr>
          <a:xfrm>
            <a:off x="4763520" y="2008080"/>
            <a:ext cx="947160" cy="335520"/>
          </a:xfrm>
          <a:prstGeom prst="straightConnector1">
            <a:avLst/>
          </a:prstGeom>
          <a:noFill/>
          <a:ln w="28440">
            <a:solidFill>
              <a:srgbClr val="ff0000"/>
            </a:solidFill>
            <a:custDash>
              <a:ds d="316000" sp="237000"/>
            </a:custDash>
            <a:round/>
            <a:tailEnd len="lg" type="triangle" w="lg"/>
          </a:ln>
        </p:spPr>
      </p:sp>
      <p:sp>
        <p:nvSpPr>
          <p:cNvPr id="151" name="CustomShape 21"/>
          <p:cNvSpPr/>
          <p:nvPr/>
        </p:nvSpPr>
        <p:spPr>
          <a:xfrm flipH="1" rot="10800000">
            <a:off x="4853520" y="2733120"/>
            <a:ext cx="847440" cy="378720"/>
          </a:xfrm>
          <a:prstGeom prst="straightConnector1">
            <a:avLst/>
          </a:prstGeom>
          <a:noFill/>
          <a:ln w="28440">
            <a:solidFill>
              <a:srgbClr val="ff0000"/>
            </a:solidFill>
            <a:custDash>
              <a:ds d="316000" sp="237000"/>
            </a:custDash>
            <a:round/>
            <a:tailEnd len="lg" type="triangle" w="lg"/>
          </a:ln>
        </p:spPr>
      </p:sp>
      <p:sp>
        <p:nvSpPr>
          <p:cNvPr id="152" name="CustomShape 22"/>
          <p:cNvSpPr/>
          <p:nvPr/>
        </p:nvSpPr>
        <p:spPr>
          <a:xfrm flipH="1" rot="10800000">
            <a:off x="5224680" y="2862000"/>
            <a:ext cx="548280" cy="661320"/>
          </a:xfrm>
          <a:prstGeom prst="straightConnector1">
            <a:avLst/>
          </a:prstGeom>
          <a:noFill/>
          <a:ln w="28440">
            <a:solidFill>
              <a:srgbClr val="ff0000"/>
            </a:solidFill>
            <a:custDash>
              <a:ds d="316000" sp="237000"/>
            </a:custDash>
            <a:round/>
            <a:tailEnd len="lg" type="triangle" w="lg"/>
          </a:ln>
        </p:spPr>
      </p:sp>
      <p:sp>
        <p:nvSpPr>
          <p:cNvPr id="153" name="CustomShape 23"/>
          <p:cNvSpPr/>
          <p:nvPr/>
        </p:nvSpPr>
        <p:spPr>
          <a:xfrm>
            <a:off x="3200400" y="1404000"/>
            <a:ext cx="134640" cy="1274400"/>
          </a:xfrm>
          <a:prstGeom prst="straightConnector1">
            <a:avLst/>
          </a:prstGeom>
          <a:noFill/>
          <a:ln w="28440">
            <a:solidFill>
              <a:srgbClr val="ff0000"/>
            </a:solidFill>
            <a:custDash>
              <a:ds d="316000" sp="237000"/>
            </a:custDash>
            <a:round/>
            <a:tailEnd len="lg" type="triangle" w="lg"/>
          </a:ln>
        </p:spPr>
      </p:sp>
      <p:sp>
        <p:nvSpPr>
          <p:cNvPr id="154" name="CustomShape 24"/>
          <p:cNvSpPr/>
          <p:nvPr/>
        </p:nvSpPr>
        <p:spPr>
          <a:xfrm flipH="1" rot="10800000">
            <a:off x="2554560" y="2679120"/>
            <a:ext cx="548280" cy="661320"/>
          </a:xfrm>
          <a:prstGeom prst="straightConnector1">
            <a:avLst/>
          </a:prstGeom>
          <a:noFill/>
          <a:ln w="28440">
            <a:solidFill>
              <a:srgbClr val="ff0000"/>
            </a:solidFill>
            <a:custDash>
              <a:ds d="316000" sp="237000"/>
            </a:custDash>
            <a:round/>
            <a:tailEnd len="lg" type="triangle" w="lg"/>
          </a:ln>
        </p:spPr>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55" name="Shape 132" descr=""/>
          <p:cNvPicPr/>
          <p:nvPr/>
        </p:nvPicPr>
        <p:blipFill>
          <a:blip r:embed="rId1"/>
          <a:stretch>
            <a:fillRect/>
          </a:stretch>
        </p:blipFill>
        <p:spPr>
          <a:xfrm>
            <a:off x="0" y="0"/>
            <a:ext cx="9143640" cy="5142960"/>
          </a:xfrm>
          <a:prstGeom prst="rect">
            <a:avLst/>
          </a:prstGeom>
          <a:ln>
            <a:noFill/>
          </a:ln>
        </p:spPr>
      </p:pic>
      <p:sp>
        <p:nvSpPr>
          <p:cNvPr id="156" name="TextShape 1"/>
          <p:cNvSpPr txBox="1"/>
          <p:nvPr/>
        </p:nvSpPr>
        <p:spPr>
          <a:xfrm>
            <a:off x="311760" y="2151000"/>
            <a:ext cx="8520120" cy="841320"/>
          </a:xfrm>
          <a:prstGeom prst="rect">
            <a:avLst/>
          </a:prstGeom>
        </p:spPr>
        <p:txBody>
          <a:bodyPr tIns="91440" bIns="91440" anchor="ctr"/>
          <a:p>
            <a:pPr>
              <a:lnSpc>
                <a:spcPct val="100000"/>
              </a:lnSpc>
            </a:pPr>
            <a:r>
              <a:rPr lang="en-US" sz="3600">
                <a:solidFill>
                  <a:srgbClr val="ff0000"/>
                </a:solidFill>
                <a:latin typeface="Arial"/>
                <a:ea typeface="Arial"/>
              </a:rPr>
              <a:t>Have you </a:t>
            </a:r>
            <a:r>
              <a:rPr i="1" lang="en-US" sz="3600">
                <a:solidFill>
                  <a:srgbClr val="ff0000"/>
                </a:solidFill>
                <a:latin typeface="Arial"/>
                <a:ea typeface="Arial"/>
              </a:rPr>
              <a:t>seen</a:t>
            </a:r>
            <a:r>
              <a:rPr lang="en-US" sz="3600">
                <a:solidFill>
                  <a:srgbClr val="ff0000"/>
                </a:solidFill>
                <a:latin typeface="Arial"/>
                <a:ea typeface="Arial"/>
              </a:rPr>
              <a:t> what is waiting for you outside your router?</a:t>
            </a:r>
            <a:r>
              <a:rPr lang="en-US" sz="3600">
                <a:solidFill>
                  <a:srgbClr val="ff0000"/>
                </a:solidFill>
                <a:latin typeface="Arial"/>
                <a:ea typeface="Arial"/>
              </a:rPr>
              <a:t>
</a:t>
            </a:r>
            <a:r>
              <a:rPr lang="en-US" sz="3600">
                <a:solidFill>
                  <a:srgbClr val="ff0000"/>
                </a:solidFill>
                <a:latin typeface="Arial"/>
                <a:ea typeface="Arial"/>
              </a:rPr>
              <a:t>
</a:t>
            </a:r>
            <a:r>
              <a:rPr lang="en-US" sz="3600">
                <a:solidFill>
                  <a:srgbClr val="ff0000"/>
                </a:solidFill>
                <a:latin typeface="Arial"/>
                <a:ea typeface="Arial"/>
              </a:rPr>
              <a:t>
</a:t>
            </a:r>
            <a:r>
              <a:rPr lang="en-US" sz="3600">
                <a:solidFill>
                  <a:srgbClr val="ff0000"/>
                </a:solidFill>
                <a:latin typeface="Arial"/>
                <a:ea typeface="Arial"/>
              </a:rPr>
              <a:t>“they are coming to get you…”</a:t>
            </a:r>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